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9A8CB9-00E1-447A-B152-D38A1C43149C}" v="3" dt="2026-08-18T09:18:45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59AE57-1DBE-43C3-B5B5-2F678390A87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D36EF52-215C-4926-9317-EB902BBAA02F}">
      <dgm:prSet phldrT="[Texto]" custT="1"/>
      <dgm:spPr/>
      <dgm:t>
        <a:bodyPr/>
        <a:lstStyle/>
        <a:p>
          <a:r>
            <a:rPr lang="es-ES" sz="1200" b="1" u="none" baseline="0" err="1">
              <a:solidFill>
                <a:srgbClr val="0A0A0A"/>
              </a:solidFill>
            </a:rPr>
            <a:t>Hadde</a:t>
          </a:r>
          <a:r>
            <a:rPr lang="es-ES" sz="1200" b="1" u="none" baseline="0">
              <a:solidFill>
                <a:srgbClr val="0A0A0A"/>
              </a:solidFill>
            </a:rPr>
            <a:t> du </a:t>
          </a:r>
          <a:r>
            <a:rPr lang="es-ES" sz="1200" b="1" u="none" baseline="0" err="1">
              <a:solidFill>
                <a:srgbClr val="0A0A0A"/>
              </a:solidFill>
            </a:rPr>
            <a:t>fremmedspr</a:t>
          </a:r>
          <a:r>
            <a:rPr lang="en-IE" sz="1200" b="1" u="none" err="1">
              <a:solidFill>
                <a:srgbClr val="0A0A0A"/>
              </a:solidFill>
            </a:rPr>
            <a:t>åk</a:t>
          </a:r>
          <a:r>
            <a:rPr lang="en-IE" sz="1200" b="1" u="none">
              <a:solidFill>
                <a:srgbClr val="0A0A0A"/>
              </a:solidFill>
            </a:rPr>
            <a:t> </a:t>
          </a:r>
          <a:r>
            <a:rPr lang="en-IE" sz="1200" b="1" u="none" err="1">
              <a:solidFill>
                <a:srgbClr val="0A0A0A"/>
              </a:solidFill>
            </a:rPr>
            <a:t>på</a:t>
          </a:r>
          <a:r>
            <a:rPr lang="en-IE" sz="1200" b="1" u="none">
              <a:solidFill>
                <a:srgbClr val="0A0A0A"/>
              </a:solidFill>
            </a:rPr>
            <a:t> </a:t>
          </a:r>
          <a:r>
            <a:rPr lang="en-IE" sz="1200" b="1" u="none" err="1">
              <a:solidFill>
                <a:srgbClr val="0A0A0A"/>
              </a:solidFill>
            </a:rPr>
            <a:t>ungdommstrinnet</a:t>
          </a:r>
          <a:r>
            <a:rPr lang="en-IE" sz="1200" b="1" u="none">
              <a:solidFill>
                <a:srgbClr val="0A0A0A"/>
              </a:solidFill>
            </a:rPr>
            <a:t> </a:t>
          </a:r>
          <a:r>
            <a:rPr lang="en-IE" sz="1200" b="1" u="none" err="1">
              <a:solidFill>
                <a:srgbClr val="0A0A0A"/>
              </a:solidFill>
            </a:rPr>
            <a:t>og</a:t>
          </a:r>
          <a:r>
            <a:rPr lang="en-IE" sz="1200" b="1" u="none">
              <a:solidFill>
                <a:srgbClr val="0A0A0A"/>
              </a:solidFill>
            </a:rPr>
            <a:t> du </a:t>
          </a:r>
          <a:r>
            <a:rPr lang="en-IE" sz="1200" b="1" u="none" err="1">
              <a:solidFill>
                <a:srgbClr val="0A0A0A"/>
              </a:solidFill>
            </a:rPr>
            <a:t>fikk</a:t>
          </a:r>
          <a:r>
            <a:rPr lang="en-IE" sz="1200" b="1" u="none">
              <a:solidFill>
                <a:srgbClr val="0A0A0A"/>
              </a:solidFill>
            </a:rPr>
            <a:t> </a:t>
          </a:r>
          <a:r>
            <a:rPr lang="en-IE" sz="1200" b="1" u="none" err="1">
              <a:solidFill>
                <a:srgbClr val="0A0A0A"/>
              </a:solidFill>
            </a:rPr>
            <a:t>karakter</a:t>
          </a:r>
          <a:r>
            <a:rPr lang="en-IE" sz="1200" b="1" u="none">
              <a:solidFill>
                <a:srgbClr val="0A0A0A"/>
              </a:solidFill>
            </a:rPr>
            <a:t>?</a:t>
          </a:r>
          <a:endParaRPr lang="es-ES" sz="1200" b="1" u="none">
            <a:solidFill>
              <a:srgbClr val="0A0A0A"/>
            </a:solidFill>
          </a:endParaRPr>
        </a:p>
      </dgm:t>
    </dgm:pt>
    <dgm:pt modelId="{FE849C24-6200-49F9-8943-64D2B45888EC}" type="parTrans" cxnId="{B22866AE-7959-4DD4-8A4F-FFAF7D509A2F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B7F87636-787F-4532-A139-E0A0017DECCD}" type="sibTrans" cxnId="{B22866AE-7959-4DD4-8A4F-FFAF7D509A2F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252162B5-7FA7-47EF-B4F7-7A5C6E2AB0BD}">
      <dgm:prSet phldrT="[Texto]" custT="1"/>
      <dgm:spPr/>
      <dgm:t>
        <a:bodyPr/>
        <a:lstStyle/>
        <a:p>
          <a:r>
            <a:rPr lang="es-ES" sz="1200" u="none">
              <a:solidFill>
                <a:srgbClr val="0A0A0A"/>
              </a:solidFill>
            </a:rPr>
            <a:t>ja</a:t>
          </a:r>
        </a:p>
      </dgm:t>
    </dgm:pt>
    <dgm:pt modelId="{1F5CD30F-1BF4-4140-94BA-DCA04A84CA5D}" type="parTrans" cxnId="{40E76264-5609-4EAD-8B4A-2CBD6D936222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C91EED8C-CB1C-4AD0-B2D3-96F847009372}" type="sibTrans" cxnId="{40E76264-5609-4EAD-8B4A-2CBD6D936222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C3A7EDD4-3231-4947-B88E-376A986DB130}">
      <dgm:prSet phldrT="[Texto]" custT="1"/>
      <dgm:spPr/>
      <dgm:t>
        <a:bodyPr/>
        <a:lstStyle/>
        <a:p>
          <a:r>
            <a:rPr lang="es-ES" sz="1200" u="none">
              <a:solidFill>
                <a:srgbClr val="0A0A0A"/>
              </a:solidFill>
            </a:rPr>
            <a:t>Ja, </a:t>
          </a:r>
          <a:r>
            <a:rPr lang="es-ES" sz="1200" u="none" err="1">
              <a:solidFill>
                <a:srgbClr val="0A0A0A"/>
              </a:solidFill>
            </a:rPr>
            <a:t>hadde</a:t>
          </a:r>
          <a:r>
            <a:rPr lang="es-ES" sz="1200" u="none">
              <a:solidFill>
                <a:srgbClr val="0A0A0A"/>
              </a:solidFill>
            </a:rPr>
            <a:t> </a:t>
          </a:r>
          <a:r>
            <a:rPr lang="es-ES" sz="1200" u="none" err="1">
              <a:solidFill>
                <a:srgbClr val="0A0A0A"/>
              </a:solidFill>
            </a:rPr>
            <a:t>spansk</a:t>
          </a:r>
          <a:r>
            <a:rPr lang="es-ES" sz="1200" u="none">
              <a:solidFill>
                <a:srgbClr val="0A0A0A"/>
              </a:solidFill>
            </a:rPr>
            <a:t>, </a:t>
          </a:r>
          <a:r>
            <a:rPr lang="es-ES" sz="1200" u="none" err="1">
              <a:solidFill>
                <a:srgbClr val="0A0A0A"/>
              </a:solidFill>
            </a:rPr>
            <a:t>og</a:t>
          </a:r>
          <a:r>
            <a:rPr lang="es-ES" sz="1200" u="none">
              <a:solidFill>
                <a:srgbClr val="0A0A0A"/>
              </a:solidFill>
            </a:rPr>
            <a:t>  </a:t>
          </a:r>
          <a:r>
            <a:rPr lang="es-ES" sz="1200" u="none" err="1">
              <a:solidFill>
                <a:srgbClr val="0A0A0A"/>
              </a:solidFill>
            </a:rPr>
            <a:t>jeg</a:t>
          </a:r>
          <a:r>
            <a:rPr lang="es-ES" sz="1200" u="none">
              <a:solidFill>
                <a:srgbClr val="0A0A0A"/>
              </a:solidFill>
            </a:rPr>
            <a:t> </a:t>
          </a:r>
          <a:r>
            <a:rPr lang="es-ES" sz="1200" u="none" err="1">
              <a:solidFill>
                <a:srgbClr val="0A0A0A"/>
              </a:solidFill>
            </a:rPr>
            <a:t>skal</a:t>
          </a:r>
          <a:r>
            <a:rPr lang="es-ES" sz="1200" u="none">
              <a:solidFill>
                <a:srgbClr val="0A0A0A"/>
              </a:solidFill>
            </a:rPr>
            <a:t> </a:t>
          </a:r>
          <a:r>
            <a:rPr lang="es-ES" sz="1200" u="none" err="1">
              <a:solidFill>
                <a:srgbClr val="0A0A0A"/>
              </a:solidFill>
            </a:rPr>
            <a:t>fortsette</a:t>
          </a:r>
          <a:r>
            <a:rPr lang="es-ES" sz="1200" u="none">
              <a:solidFill>
                <a:srgbClr val="0A0A0A"/>
              </a:solidFill>
            </a:rPr>
            <a:t> </a:t>
          </a:r>
          <a:r>
            <a:rPr lang="es-ES" sz="1200" u="none" err="1">
              <a:solidFill>
                <a:srgbClr val="0A0A0A"/>
              </a:solidFill>
            </a:rPr>
            <a:t>med</a:t>
          </a:r>
          <a:r>
            <a:rPr lang="es-ES" sz="1200" u="none">
              <a:solidFill>
                <a:srgbClr val="0A0A0A"/>
              </a:solidFill>
            </a:rPr>
            <a:t> </a:t>
          </a:r>
          <a:r>
            <a:rPr lang="es-ES" sz="1200" u="none" err="1">
              <a:solidFill>
                <a:srgbClr val="0A0A0A"/>
              </a:solidFill>
            </a:rPr>
            <a:t>det</a:t>
          </a:r>
          <a:endParaRPr lang="es-ES" sz="1200" u="none">
            <a:solidFill>
              <a:srgbClr val="0A0A0A"/>
            </a:solidFill>
          </a:endParaRPr>
        </a:p>
      </dgm:t>
    </dgm:pt>
    <dgm:pt modelId="{FF635DBE-8F66-4806-A3BD-C9736834E621}" type="parTrans" cxnId="{E6CA3E45-41F9-40D8-ACD2-77BA13DC44F3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63B32A48-5D11-4B23-8BC5-ECEADF0742CC}" type="sibTrans" cxnId="{E6CA3E45-41F9-40D8-ACD2-77BA13DC44F3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352E0284-916A-491A-B1FF-A062B11DA0C1}">
      <dgm:prSet phldrT="[Texto]" custT="1"/>
      <dgm:spPr/>
      <dgm:t>
        <a:bodyPr/>
        <a:lstStyle/>
        <a:p>
          <a:r>
            <a:rPr lang="es-ES" sz="1200" u="none">
              <a:solidFill>
                <a:srgbClr val="0A0A0A"/>
              </a:solidFill>
            </a:rPr>
            <a:t>ja, jeg hadde tysk, og jeg vil fortsette med det</a:t>
          </a:r>
        </a:p>
      </dgm:t>
    </dgm:pt>
    <dgm:pt modelId="{0CA0F93F-B525-449C-BDCA-C11AFEBB241B}" type="parTrans" cxnId="{1030B883-ADBC-45E4-B6CD-DADB4FFF6028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D7678529-C5DF-44F2-B60A-2AF40F20C9B8}" type="sibTrans" cxnId="{1030B883-ADBC-45E4-B6CD-DADB4FFF6028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937CDDC2-99E0-4C5E-8173-303DBD3ACFB0}">
      <dgm:prSet phldrT="[Texto]" custT="1"/>
      <dgm:spPr/>
      <dgm:t>
        <a:bodyPr/>
        <a:lstStyle/>
        <a:p>
          <a:r>
            <a:rPr lang="es-ES" sz="1200" u="none">
              <a:solidFill>
                <a:srgbClr val="0A0A0A"/>
              </a:solidFill>
            </a:rPr>
            <a:t>nei</a:t>
          </a:r>
        </a:p>
      </dgm:t>
    </dgm:pt>
    <dgm:pt modelId="{5E8C034E-C5C0-43AD-BADE-9AF956BB3B6C}" type="parTrans" cxnId="{3434E4F5-069C-4B27-B0F8-64893D03DE71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A76B60C2-E27B-427A-AEA0-78BF095AB214}" type="sibTrans" cxnId="{3434E4F5-069C-4B27-B0F8-64893D03DE71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1AD12D27-A7F0-4745-813C-A0651F682DED}">
      <dgm:prSet phldrT="[Texto]" custT="1"/>
      <dgm:spPr/>
      <dgm:t>
        <a:bodyPr/>
        <a:lstStyle/>
        <a:p>
          <a:r>
            <a:rPr lang="es-ES" sz="1200" u="none" dirty="0">
              <a:solidFill>
                <a:srgbClr val="0A0A0A"/>
              </a:solidFill>
            </a:rPr>
            <a:t>Du m</a:t>
          </a:r>
          <a:r>
            <a:rPr lang="en-IE" sz="1200" b="0" u="none" dirty="0">
              <a:solidFill>
                <a:srgbClr val="0A0A0A"/>
              </a:solidFill>
            </a:rPr>
            <a:t>å</a:t>
          </a:r>
          <a:r>
            <a:rPr lang="es-ES" sz="1200" u="none" dirty="0">
              <a:solidFill>
                <a:srgbClr val="0A0A0A"/>
              </a:solidFill>
            </a:rPr>
            <a:t> </a:t>
          </a:r>
          <a:r>
            <a:rPr lang="es-ES" sz="1200" u="none" dirty="0" err="1">
              <a:solidFill>
                <a:srgbClr val="0A0A0A"/>
              </a:solidFill>
            </a:rPr>
            <a:t>velge</a:t>
          </a:r>
          <a:r>
            <a:rPr lang="es-ES" sz="1200" u="none" dirty="0">
              <a:solidFill>
                <a:srgbClr val="0A0A0A"/>
              </a:solidFill>
            </a:rPr>
            <a:t> </a:t>
          </a:r>
          <a:br>
            <a:rPr lang="es-ES" sz="1200" u="none" dirty="0">
              <a:solidFill>
                <a:srgbClr val="0A0A0A"/>
              </a:solidFill>
            </a:rPr>
          </a:br>
          <a:r>
            <a:rPr lang="es-ES" sz="1200" b="1" u="none" dirty="0" err="1">
              <a:solidFill>
                <a:srgbClr val="0A0A0A"/>
              </a:solidFill>
            </a:rPr>
            <a:t>Spansk</a:t>
          </a:r>
          <a:r>
            <a:rPr lang="es-ES" sz="1200" b="1" u="none" dirty="0">
              <a:solidFill>
                <a:srgbClr val="0A0A0A"/>
              </a:solidFill>
            </a:rPr>
            <a:t> I+II </a:t>
          </a:r>
          <a:r>
            <a:rPr lang="es-ES" sz="1200" u="none" dirty="0">
              <a:solidFill>
                <a:srgbClr val="0A0A0A"/>
              </a:solidFill>
            </a:rPr>
            <a:t>(3 </a:t>
          </a:r>
          <a:r>
            <a:rPr lang="en-IE" sz="1200" b="0" u="none" dirty="0" err="1">
              <a:solidFill>
                <a:srgbClr val="0A0A0A"/>
              </a:solidFill>
            </a:rPr>
            <a:t>år</a:t>
          </a:r>
          <a:r>
            <a:rPr lang="en-IE" sz="1200" b="0" u="none" dirty="0">
              <a:solidFill>
                <a:srgbClr val="0A0A0A"/>
              </a:solidFill>
            </a:rPr>
            <a:t>). </a:t>
          </a:r>
          <a:br>
            <a:rPr lang="en-IE" sz="1200" b="0" u="none" dirty="0">
              <a:solidFill>
                <a:srgbClr val="0A0A0A"/>
              </a:solidFill>
            </a:rPr>
          </a:br>
          <a:r>
            <a:rPr lang="en-IE" sz="1200" b="0" u="none" dirty="0">
              <a:solidFill>
                <a:srgbClr val="0A0A0A"/>
              </a:solidFill>
            </a:rPr>
            <a:t>Dersom du </a:t>
          </a:r>
          <a:r>
            <a:rPr lang="en-IE" sz="1200" b="0" u="none" dirty="0" err="1">
              <a:solidFill>
                <a:srgbClr val="0A0A0A"/>
              </a:solidFill>
            </a:rPr>
            <a:t>har</a:t>
          </a:r>
          <a:r>
            <a:rPr lang="en-IE" sz="1200" b="0" u="none" dirty="0">
              <a:solidFill>
                <a:srgbClr val="0A0A0A"/>
              </a:solidFill>
            </a:rPr>
            <a:t> et </a:t>
          </a:r>
          <a:r>
            <a:rPr lang="en-IE" sz="1200" b="0" u="none" dirty="0" err="1">
              <a:solidFill>
                <a:srgbClr val="0A0A0A"/>
              </a:solidFill>
            </a:rPr>
            <a:t>annet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morsmål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enn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norsk</a:t>
          </a:r>
          <a:r>
            <a:rPr lang="en-IE" sz="1200" b="0" u="none" dirty="0">
              <a:solidFill>
                <a:srgbClr val="0A0A0A"/>
              </a:solidFill>
            </a:rPr>
            <a:t>, </a:t>
          </a:r>
          <a:r>
            <a:rPr lang="en-IE" sz="1200" b="0" u="none" dirty="0" err="1">
              <a:solidFill>
                <a:srgbClr val="0A0A0A"/>
              </a:solidFill>
            </a:rPr>
            <a:t>kan</a:t>
          </a:r>
          <a:r>
            <a:rPr lang="en-IE" sz="1200" b="0" u="none" dirty="0">
              <a:solidFill>
                <a:srgbClr val="0A0A0A"/>
              </a:solidFill>
            </a:rPr>
            <a:t> du ta </a:t>
          </a:r>
          <a:r>
            <a:rPr lang="en-IE" sz="1200" b="0" u="none" dirty="0" err="1">
              <a:solidFill>
                <a:srgbClr val="0A0A0A"/>
              </a:solidFill>
            </a:rPr>
            <a:t>privatisteksamen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i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morsmålet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ditt</a:t>
          </a:r>
          <a:r>
            <a:rPr lang="en-IE" sz="1200" b="0" u="none" dirty="0">
              <a:solidFill>
                <a:srgbClr val="0A0A0A"/>
              </a:solidFill>
            </a:rPr>
            <a:t> (</a:t>
          </a:r>
          <a:r>
            <a:rPr lang="en-IE" sz="1200" b="0" u="none" dirty="0" err="1">
              <a:solidFill>
                <a:srgbClr val="0A0A0A"/>
              </a:solidFill>
            </a:rPr>
            <a:t>nivå</a:t>
          </a:r>
          <a:r>
            <a:rPr lang="en-IE" sz="1200" b="0" u="none" dirty="0">
              <a:solidFill>
                <a:srgbClr val="0A0A0A"/>
              </a:solidFill>
            </a:rPr>
            <a:t> II). </a:t>
          </a:r>
          <a:br>
            <a:rPr lang="en-IE" sz="1200" b="0" u="none" dirty="0">
              <a:solidFill>
                <a:srgbClr val="0A0A0A"/>
              </a:solidFill>
            </a:rPr>
          </a:br>
          <a:r>
            <a:rPr lang="en-IE" sz="1200" b="0" u="none" dirty="0" err="1">
              <a:solidFill>
                <a:srgbClr val="0A0A0A"/>
              </a:solidFill>
            </a:rPr>
            <a:t>Når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både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skriftlig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og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muntlig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eksamen</a:t>
          </a:r>
          <a:r>
            <a:rPr lang="en-IE" sz="1200" b="0" u="none" dirty="0">
              <a:solidFill>
                <a:srgbClr val="0A0A0A"/>
              </a:solidFill>
            </a:rPr>
            <a:t> er </a:t>
          </a:r>
          <a:r>
            <a:rPr lang="en-IE" sz="1200" b="0" u="none" dirty="0" err="1">
              <a:solidFill>
                <a:srgbClr val="0A0A0A"/>
              </a:solidFill>
            </a:rPr>
            <a:t>bestått</a:t>
          </a:r>
          <a:r>
            <a:rPr lang="en-IE" sz="1200" b="0" u="none" dirty="0">
              <a:solidFill>
                <a:srgbClr val="0A0A0A"/>
              </a:solidFill>
            </a:rPr>
            <a:t>, </a:t>
          </a:r>
          <a:r>
            <a:rPr lang="en-IE" sz="1200" b="0" u="none" dirty="0" err="1">
              <a:solidFill>
                <a:srgbClr val="0A0A0A"/>
              </a:solidFill>
            </a:rPr>
            <a:t>kan</a:t>
          </a:r>
          <a:r>
            <a:rPr lang="en-IE" sz="1200" b="0" u="none" dirty="0">
              <a:solidFill>
                <a:srgbClr val="0A0A0A"/>
              </a:solidFill>
            </a:rPr>
            <a:t> du </a:t>
          </a:r>
          <a:r>
            <a:rPr lang="en-IE" sz="1200" b="0" u="none" dirty="0" err="1">
              <a:solidFill>
                <a:srgbClr val="0A0A0A"/>
              </a:solidFill>
            </a:rPr>
            <a:t>skrives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ut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av</a:t>
          </a:r>
          <a:r>
            <a:rPr lang="en-IE" sz="1200" b="0" u="none" dirty="0">
              <a:solidFill>
                <a:srgbClr val="0A0A0A"/>
              </a:solidFill>
            </a:rPr>
            <a:t> </a:t>
          </a:r>
          <a:r>
            <a:rPr lang="en-IE" sz="1200" b="0" u="none" dirty="0" err="1">
              <a:solidFill>
                <a:srgbClr val="0A0A0A"/>
              </a:solidFill>
            </a:rPr>
            <a:t>Spansk</a:t>
          </a:r>
          <a:r>
            <a:rPr lang="en-IE" sz="1200" b="0" u="none" dirty="0">
              <a:solidFill>
                <a:srgbClr val="0A0A0A"/>
              </a:solidFill>
            </a:rPr>
            <a:t> I+II.</a:t>
          </a:r>
          <a:endParaRPr lang="es-ES" sz="1200" b="0" u="none" dirty="0">
            <a:solidFill>
              <a:srgbClr val="0A0A0A"/>
            </a:solidFill>
          </a:endParaRPr>
        </a:p>
      </dgm:t>
    </dgm:pt>
    <dgm:pt modelId="{F509BFDE-87B6-4638-83A7-F3CB5A06EB4C}" type="parTrans" cxnId="{06D87CBD-7859-48FE-8867-F2684A3E9AD5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4ABFC777-A329-4FEF-87E8-3BED557D0283}" type="sibTrans" cxnId="{06D87CBD-7859-48FE-8867-F2684A3E9AD5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75FA7561-6C07-4087-A95D-72F76466B1F0}">
      <dgm:prSet custT="1"/>
      <dgm:spPr/>
      <dgm:t>
        <a:bodyPr/>
        <a:lstStyle/>
        <a:p>
          <a:r>
            <a:rPr lang="es-ES" sz="1200" u="none">
              <a:solidFill>
                <a:srgbClr val="0A0A0A"/>
              </a:solidFill>
            </a:rPr>
            <a:t>ja, jeg hadde fransk, og jeg vil fortsette med det</a:t>
          </a:r>
        </a:p>
      </dgm:t>
    </dgm:pt>
    <dgm:pt modelId="{095651FD-7D9F-4D09-A336-9EFA23014CFA}" type="parTrans" cxnId="{8B33FAA4-C452-4C5C-9EF6-63D7281A3A79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C1E2C2E6-4AB1-4059-B375-386A30B47E3A}" type="sibTrans" cxnId="{8B33FAA4-C452-4C5C-9EF6-63D7281A3A79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634A81D9-5493-4EF4-8F0B-1C1F007A208E}">
      <dgm:prSet custT="1"/>
      <dgm:spPr/>
      <dgm:t>
        <a:bodyPr/>
        <a:lstStyle/>
        <a:p>
          <a:r>
            <a:rPr lang="es-ES" sz="1200">
              <a:solidFill>
                <a:srgbClr val="0A0A0A"/>
              </a:solidFill>
            </a:rPr>
            <a:t>ja, </a:t>
          </a:r>
          <a:r>
            <a:rPr lang="es-ES" sz="1200" err="1">
              <a:solidFill>
                <a:srgbClr val="0A0A0A"/>
              </a:solidFill>
            </a:rPr>
            <a:t>jeg</a:t>
          </a:r>
          <a:r>
            <a:rPr lang="es-ES" sz="1200">
              <a:solidFill>
                <a:srgbClr val="0A0A0A"/>
              </a:solidFill>
            </a:rPr>
            <a:t> </a:t>
          </a:r>
          <a:r>
            <a:rPr lang="es-ES" sz="1200" err="1">
              <a:solidFill>
                <a:srgbClr val="0A0A0A"/>
              </a:solidFill>
            </a:rPr>
            <a:t>hadde</a:t>
          </a:r>
          <a:r>
            <a:rPr lang="es-ES" sz="1200">
              <a:solidFill>
                <a:srgbClr val="0A0A0A"/>
              </a:solidFill>
            </a:rPr>
            <a:t> </a:t>
          </a:r>
          <a:r>
            <a:rPr lang="es-ES" sz="1200" err="1">
              <a:solidFill>
                <a:srgbClr val="0A0A0A"/>
              </a:solidFill>
            </a:rPr>
            <a:t>fransk</a:t>
          </a:r>
          <a:r>
            <a:rPr lang="es-ES" sz="1200">
              <a:solidFill>
                <a:srgbClr val="0A0A0A"/>
              </a:solidFill>
            </a:rPr>
            <a:t> </a:t>
          </a:r>
          <a:r>
            <a:rPr lang="es-ES" sz="1200" err="1">
              <a:solidFill>
                <a:srgbClr val="0A0A0A"/>
              </a:solidFill>
            </a:rPr>
            <a:t>eller</a:t>
          </a:r>
          <a:r>
            <a:rPr lang="es-ES" sz="1200">
              <a:solidFill>
                <a:srgbClr val="0A0A0A"/>
              </a:solidFill>
            </a:rPr>
            <a:t> </a:t>
          </a:r>
          <a:r>
            <a:rPr lang="es-ES" sz="1200" err="1">
              <a:solidFill>
                <a:srgbClr val="0A0A0A"/>
              </a:solidFill>
            </a:rPr>
            <a:t>tysk</a:t>
          </a:r>
          <a:r>
            <a:rPr lang="es-ES" sz="1200">
              <a:solidFill>
                <a:srgbClr val="0A0A0A"/>
              </a:solidFill>
            </a:rPr>
            <a:t>, </a:t>
          </a:r>
          <a:r>
            <a:rPr lang="es-ES" sz="1200" err="1">
              <a:solidFill>
                <a:srgbClr val="0A0A0A"/>
              </a:solidFill>
            </a:rPr>
            <a:t>men</a:t>
          </a:r>
          <a:r>
            <a:rPr lang="es-ES" sz="1200">
              <a:solidFill>
                <a:srgbClr val="0A0A0A"/>
              </a:solidFill>
            </a:rPr>
            <a:t> </a:t>
          </a:r>
          <a:r>
            <a:rPr lang="es-ES" sz="1200" err="1">
              <a:solidFill>
                <a:srgbClr val="0A0A0A"/>
              </a:solidFill>
            </a:rPr>
            <a:t>jeg</a:t>
          </a:r>
          <a:r>
            <a:rPr lang="es-ES" sz="1200">
              <a:solidFill>
                <a:srgbClr val="0A0A0A"/>
              </a:solidFill>
            </a:rPr>
            <a:t> vil </a:t>
          </a:r>
          <a:r>
            <a:rPr lang="es-ES" sz="1200" err="1">
              <a:solidFill>
                <a:srgbClr val="0A0A0A"/>
              </a:solidFill>
            </a:rPr>
            <a:t>bytte</a:t>
          </a:r>
          <a:r>
            <a:rPr lang="es-ES" sz="1200">
              <a:solidFill>
                <a:srgbClr val="0A0A0A"/>
              </a:solidFill>
            </a:rPr>
            <a:t> </a:t>
          </a:r>
          <a:r>
            <a:rPr lang="es-ES" sz="1200" err="1">
              <a:solidFill>
                <a:srgbClr val="0A0A0A"/>
              </a:solidFill>
            </a:rPr>
            <a:t>til</a:t>
          </a:r>
          <a:r>
            <a:rPr lang="es-ES" sz="1200">
              <a:solidFill>
                <a:srgbClr val="0A0A0A"/>
              </a:solidFill>
            </a:rPr>
            <a:t> et </a:t>
          </a:r>
          <a:r>
            <a:rPr lang="es-ES" sz="1200" err="1">
              <a:solidFill>
                <a:srgbClr val="0A0A0A"/>
              </a:solidFill>
            </a:rPr>
            <a:t>annet</a:t>
          </a:r>
          <a:r>
            <a:rPr lang="es-ES" sz="1200">
              <a:solidFill>
                <a:srgbClr val="0A0A0A"/>
              </a:solidFill>
            </a:rPr>
            <a:t> </a:t>
          </a:r>
          <a:r>
            <a:rPr lang="es-ES" sz="1200" err="1">
              <a:solidFill>
                <a:srgbClr val="0A0A0A"/>
              </a:solidFill>
            </a:rPr>
            <a:t>fremmedspr</a:t>
          </a:r>
          <a:r>
            <a:rPr lang="en-IE" sz="1200" b="0" u="none" err="1">
              <a:solidFill>
                <a:srgbClr val="0A0A0A"/>
              </a:solidFill>
            </a:rPr>
            <a:t>åk</a:t>
          </a:r>
          <a:endParaRPr lang="es-ES" sz="1200" u="none">
            <a:solidFill>
              <a:srgbClr val="0A0A0A"/>
            </a:solidFill>
          </a:endParaRPr>
        </a:p>
      </dgm:t>
    </dgm:pt>
    <dgm:pt modelId="{24530B97-F3AA-47CB-BC71-D3CA17F68666}" type="parTrans" cxnId="{1938036A-EF13-4FAF-837E-4F2B7C77669A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7D14C570-210E-4190-98CA-32F89F2C16FD}" type="sibTrans" cxnId="{1938036A-EF13-4FAF-837E-4F2B7C77669A}">
      <dgm:prSet/>
      <dgm:spPr/>
      <dgm:t>
        <a:bodyPr/>
        <a:lstStyle/>
        <a:p>
          <a:endParaRPr lang="es-ES" u="sng">
            <a:solidFill>
              <a:srgbClr val="0A0A0A"/>
            </a:solidFill>
          </a:endParaRPr>
        </a:p>
      </dgm:t>
    </dgm:pt>
    <dgm:pt modelId="{AE172581-D0B5-4D44-9C5B-ACB308B381C3}">
      <dgm:prSet custT="1"/>
      <dgm:spPr/>
      <dgm:t>
        <a:bodyPr/>
        <a:lstStyle/>
        <a:p>
          <a:r>
            <a:rPr lang="es-ES" sz="1200">
              <a:solidFill>
                <a:srgbClr val="0A0A0A"/>
              </a:solidFill>
            </a:rPr>
            <a:t>Du skal velge Spansk II (2 </a:t>
          </a:r>
          <a:r>
            <a:rPr lang="en-IE" sz="1200" b="0" u="none">
              <a:solidFill>
                <a:srgbClr val="0A0A0A"/>
              </a:solidFill>
            </a:rPr>
            <a:t>år)</a:t>
          </a:r>
          <a:endParaRPr lang="es-ES" sz="1200">
            <a:solidFill>
              <a:srgbClr val="0A0A0A"/>
            </a:solidFill>
          </a:endParaRPr>
        </a:p>
      </dgm:t>
    </dgm:pt>
    <dgm:pt modelId="{020957EC-60B4-4A4B-9F23-1210AF4EE1EB}" type="parTrans" cxnId="{8075ABF3-B067-40A8-924E-C2A774C13027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E29FCBF8-A081-44D5-AAD0-F48854F8B19D}" type="sibTrans" cxnId="{8075ABF3-B067-40A8-924E-C2A774C13027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938B81B2-02EA-4464-B072-516BB007CC11}">
      <dgm:prSet custT="1"/>
      <dgm:spPr/>
      <dgm:t>
        <a:bodyPr/>
        <a:lstStyle/>
        <a:p>
          <a:r>
            <a:rPr lang="es-ES" sz="1200">
              <a:solidFill>
                <a:srgbClr val="0A0A0A"/>
              </a:solidFill>
            </a:rPr>
            <a:t>Du skal velge Tysk II (2 </a:t>
          </a:r>
          <a:r>
            <a:rPr lang="en-IE" sz="1200" b="0" u="none">
              <a:solidFill>
                <a:srgbClr val="0A0A0A"/>
              </a:solidFill>
            </a:rPr>
            <a:t>år)</a:t>
          </a:r>
          <a:r>
            <a:rPr lang="es-ES" sz="1200">
              <a:solidFill>
                <a:srgbClr val="0A0A0A"/>
              </a:solidFill>
            </a:rPr>
            <a:t> </a:t>
          </a:r>
        </a:p>
      </dgm:t>
    </dgm:pt>
    <dgm:pt modelId="{F8201621-783E-47CA-95D0-228DD06CF8F9}" type="parTrans" cxnId="{8AC5D9C3-9DCF-4F75-B231-7E53EC0F9628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ACF9A598-F761-451F-AF6E-459722075330}" type="sibTrans" cxnId="{8AC5D9C3-9DCF-4F75-B231-7E53EC0F9628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0F8EC4D1-CD37-42FF-8BD4-75E540CD9DA9}">
      <dgm:prSet custT="1"/>
      <dgm:spPr/>
      <dgm:t>
        <a:bodyPr/>
        <a:lstStyle/>
        <a:p>
          <a:r>
            <a:rPr lang="es-ES" sz="1200">
              <a:solidFill>
                <a:srgbClr val="0A0A0A"/>
              </a:solidFill>
            </a:rPr>
            <a:t>Du skal velge Fransk II (2 </a:t>
          </a:r>
          <a:r>
            <a:rPr lang="en-IE" sz="1200" b="0" u="none">
              <a:solidFill>
                <a:srgbClr val="0A0A0A"/>
              </a:solidFill>
            </a:rPr>
            <a:t>år</a:t>
          </a:r>
          <a:r>
            <a:rPr lang="en-IE" sz="1400" b="0" u="none">
              <a:solidFill>
                <a:srgbClr val="0A0A0A"/>
              </a:solidFill>
            </a:rPr>
            <a:t>)</a:t>
          </a:r>
          <a:endParaRPr lang="es-ES" sz="1400">
            <a:solidFill>
              <a:srgbClr val="0A0A0A"/>
            </a:solidFill>
          </a:endParaRPr>
        </a:p>
      </dgm:t>
    </dgm:pt>
    <dgm:pt modelId="{937069B0-8A0D-4894-9545-770021A0ABAD}" type="parTrans" cxnId="{1269B7D3-6B36-4847-AF8F-252C94CC40E3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D4A750A1-C17A-40CB-80B3-D0EF20373233}" type="sibTrans" cxnId="{1269B7D3-6B36-4847-AF8F-252C94CC40E3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156EE2EC-DAC8-48A3-A30F-736C9D03A0EF}">
      <dgm:prSet custT="1"/>
      <dgm:spPr/>
      <dgm:t>
        <a:bodyPr/>
        <a:lstStyle/>
        <a:p>
          <a:r>
            <a:rPr lang="es-ES" sz="1200">
              <a:solidFill>
                <a:srgbClr val="0A0A0A"/>
              </a:solidFill>
            </a:rPr>
            <a:t>Du m</a:t>
          </a:r>
          <a:r>
            <a:rPr lang="en-IE" sz="1200" b="0" u="none">
              <a:solidFill>
                <a:srgbClr val="0A0A0A"/>
              </a:solidFill>
            </a:rPr>
            <a:t>å</a:t>
          </a:r>
          <a:r>
            <a:rPr lang="es-ES" sz="1200">
              <a:solidFill>
                <a:srgbClr val="0A0A0A"/>
              </a:solidFill>
            </a:rPr>
            <a:t> velge Spansk I (2 </a:t>
          </a:r>
          <a:r>
            <a:rPr lang="en-IE" sz="1200" b="0" u="none">
              <a:solidFill>
                <a:srgbClr val="0A0A0A"/>
              </a:solidFill>
            </a:rPr>
            <a:t>år</a:t>
          </a:r>
          <a:r>
            <a:rPr lang="en-IE" sz="1400" b="0" u="none">
              <a:solidFill>
                <a:srgbClr val="0A0A0A"/>
              </a:solidFill>
            </a:rPr>
            <a:t>)</a:t>
          </a:r>
          <a:endParaRPr lang="es-ES" sz="1400">
            <a:solidFill>
              <a:srgbClr val="0A0A0A"/>
            </a:solidFill>
          </a:endParaRPr>
        </a:p>
      </dgm:t>
    </dgm:pt>
    <dgm:pt modelId="{9D109D52-571F-4CA5-BE94-20CEC0F4199D}" type="parTrans" cxnId="{84FD8E48-274E-4960-9D28-6FE72B217CCB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C45B766B-1757-490A-81A6-7D692FC9530D}" type="sibTrans" cxnId="{84FD8E48-274E-4960-9D28-6FE72B217CCB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5B2176F8-AAC8-4B67-9A2E-FEA6D2B29E6D}">
      <dgm:prSet custT="1"/>
      <dgm:spPr/>
      <dgm:t>
        <a:bodyPr/>
        <a:lstStyle/>
        <a:p>
          <a:r>
            <a:rPr lang="es-ES" sz="1200" u="none">
              <a:solidFill>
                <a:srgbClr val="0A0A0A"/>
              </a:solidFill>
            </a:rPr>
            <a:t>ja, men jeg hadde et annet fremmedspr</a:t>
          </a:r>
          <a:r>
            <a:rPr lang="en-IE" sz="1200" b="0" u="none">
              <a:solidFill>
                <a:srgbClr val="0A0A0A"/>
              </a:solidFill>
            </a:rPr>
            <a:t>åk enn spansk, fransk eller tysk</a:t>
          </a:r>
          <a:endParaRPr lang="es-ES" sz="1200">
            <a:solidFill>
              <a:srgbClr val="0A0A0A"/>
            </a:solidFill>
          </a:endParaRPr>
        </a:p>
      </dgm:t>
    </dgm:pt>
    <dgm:pt modelId="{52F5C318-1B2A-4C24-A224-B44BB1E82C33}" type="parTrans" cxnId="{6B25C182-D7F8-4A74-9608-8D423ABB61E6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5419BE46-DE04-4510-968A-DF3212514C41}" type="sibTrans" cxnId="{6B25C182-D7F8-4A74-9608-8D423ABB61E6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63D7639A-5688-4420-8B17-3CE3918A11DA}">
      <dgm:prSet custT="1"/>
      <dgm:spPr/>
      <dgm:t>
        <a:bodyPr/>
        <a:lstStyle/>
        <a:p>
          <a:r>
            <a:rPr lang="es-ES" sz="1200">
              <a:solidFill>
                <a:srgbClr val="0A0A0A"/>
              </a:solidFill>
            </a:rPr>
            <a:t>Du m</a:t>
          </a:r>
          <a:r>
            <a:rPr lang="en-IE" sz="1200" b="0" u="none">
              <a:solidFill>
                <a:srgbClr val="0A0A0A"/>
              </a:solidFill>
            </a:rPr>
            <a:t>å velge Spansk I </a:t>
          </a:r>
          <a:r>
            <a:rPr lang="es-ES" sz="1200">
              <a:solidFill>
                <a:srgbClr val="0A0A0A"/>
              </a:solidFill>
            </a:rPr>
            <a:t>(2 </a:t>
          </a:r>
          <a:r>
            <a:rPr lang="en-IE" sz="1200" b="0" u="none">
              <a:solidFill>
                <a:srgbClr val="0A0A0A"/>
              </a:solidFill>
            </a:rPr>
            <a:t>år) </a:t>
          </a:r>
          <a:endParaRPr lang="es-ES" sz="1200">
            <a:solidFill>
              <a:srgbClr val="0A0A0A"/>
            </a:solidFill>
          </a:endParaRPr>
        </a:p>
      </dgm:t>
    </dgm:pt>
    <dgm:pt modelId="{1BFB2E4B-7AD6-4CBC-B1DA-37BB90714A71}" type="parTrans" cxnId="{C26EB403-56D7-4F2C-8FAC-D9B8803F5690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E3532DCD-1E38-4791-BA9F-7306CEDB1D4A}" type="sibTrans" cxnId="{C26EB403-56D7-4F2C-8FAC-D9B8803F5690}">
      <dgm:prSet/>
      <dgm:spPr/>
      <dgm:t>
        <a:bodyPr/>
        <a:lstStyle/>
        <a:p>
          <a:endParaRPr lang="es-ES">
            <a:solidFill>
              <a:srgbClr val="0A0A0A"/>
            </a:solidFill>
          </a:endParaRPr>
        </a:p>
      </dgm:t>
    </dgm:pt>
    <dgm:pt modelId="{C082FE84-B716-46A9-8D5E-4008F2781BAD}" type="pres">
      <dgm:prSet presAssocID="{9159AE57-1DBE-43C3-B5B5-2F678390A8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351023F-EFFE-4FFF-8C68-B858ABAB6F1A}" type="pres">
      <dgm:prSet presAssocID="{8D36EF52-215C-4926-9317-EB902BBAA02F}" presName="hierRoot1" presStyleCnt="0"/>
      <dgm:spPr/>
    </dgm:pt>
    <dgm:pt modelId="{37FB916A-7950-4523-BAA9-78F5E113D638}" type="pres">
      <dgm:prSet presAssocID="{8D36EF52-215C-4926-9317-EB902BBAA02F}" presName="composite" presStyleCnt="0"/>
      <dgm:spPr/>
    </dgm:pt>
    <dgm:pt modelId="{E69B15F2-3452-491B-BC9E-4A7DDDCCDEC9}" type="pres">
      <dgm:prSet presAssocID="{8D36EF52-215C-4926-9317-EB902BBAA02F}" presName="background" presStyleLbl="node0" presStyleIdx="0" presStyleCnt="1"/>
      <dgm:spPr>
        <a:effectLst/>
      </dgm:spPr>
    </dgm:pt>
    <dgm:pt modelId="{16A6CEF7-02BE-42B8-9E38-0F500CFC8BD3}" type="pres">
      <dgm:prSet presAssocID="{8D36EF52-215C-4926-9317-EB902BBAA02F}" presName="text" presStyleLbl="fgAcc0" presStyleIdx="0" presStyleCnt="1" custScaleX="179015" custLinFactX="-5777" custLinFactNeighborX="-100000" custLinFactNeighborY="-1198">
        <dgm:presLayoutVars>
          <dgm:chPref val="3"/>
        </dgm:presLayoutVars>
      </dgm:prSet>
      <dgm:spPr/>
    </dgm:pt>
    <dgm:pt modelId="{3C329314-F6E6-4703-A0A9-418A1DC7C6D1}" type="pres">
      <dgm:prSet presAssocID="{8D36EF52-215C-4926-9317-EB902BBAA02F}" presName="hierChild2" presStyleCnt="0"/>
      <dgm:spPr/>
    </dgm:pt>
    <dgm:pt modelId="{480F7429-A964-497E-8E54-81294309B6B9}" type="pres">
      <dgm:prSet presAssocID="{1F5CD30F-1BF4-4140-94BA-DCA04A84CA5D}" presName="Name10" presStyleLbl="parChTrans1D2" presStyleIdx="0" presStyleCnt="2"/>
      <dgm:spPr/>
    </dgm:pt>
    <dgm:pt modelId="{DE7DD0D7-D921-4508-9DCD-B884F83E0B82}" type="pres">
      <dgm:prSet presAssocID="{252162B5-7FA7-47EF-B4F7-7A5C6E2AB0BD}" presName="hierRoot2" presStyleCnt="0"/>
      <dgm:spPr/>
    </dgm:pt>
    <dgm:pt modelId="{0B5FE1CF-F1D3-49A4-A092-BFBA27294290}" type="pres">
      <dgm:prSet presAssocID="{252162B5-7FA7-47EF-B4F7-7A5C6E2AB0BD}" presName="composite2" presStyleCnt="0"/>
      <dgm:spPr/>
    </dgm:pt>
    <dgm:pt modelId="{E76458AB-6C4B-43CB-BFFB-029FEA68E1A3}" type="pres">
      <dgm:prSet presAssocID="{252162B5-7FA7-47EF-B4F7-7A5C6E2AB0BD}" presName="background2" presStyleLbl="node2" presStyleIdx="0" presStyleCnt="2"/>
      <dgm:spPr/>
    </dgm:pt>
    <dgm:pt modelId="{957D1FF4-1E2A-4ABD-9262-EAD123A1F340}" type="pres">
      <dgm:prSet presAssocID="{252162B5-7FA7-47EF-B4F7-7A5C6E2AB0BD}" presName="text2" presStyleLbl="fgAcc2" presStyleIdx="0" presStyleCnt="2" custLinFactNeighborX="-62083" custLinFactNeighborY="-174">
        <dgm:presLayoutVars>
          <dgm:chPref val="3"/>
        </dgm:presLayoutVars>
      </dgm:prSet>
      <dgm:spPr/>
    </dgm:pt>
    <dgm:pt modelId="{4F7A4920-B255-4432-BD05-F0B069867BAA}" type="pres">
      <dgm:prSet presAssocID="{252162B5-7FA7-47EF-B4F7-7A5C6E2AB0BD}" presName="hierChild3" presStyleCnt="0"/>
      <dgm:spPr/>
    </dgm:pt>
    <dgm:pt modelId="{C2BCCA24-0AAA-4CE5-A250-7301A8A4D94E}" type="pres">
      <dgm:prSet presAssocID="{FF635DBE-8F66-4806-A3BD-C9736834E621}" presName="Name17" presStyleLbl="parChTrans1D3" presStyleIdx="0" presStyleCnt="6"/>
      <dgm:spPr/>
    </dgm:pt>
    <dgm:pt modelId="{505BED97-2D62-4A08-8F12-CF6F31196D8E}" type="pres">
      <dgm:prSet presAssocID="{C3A7EDD4-3231-4947-B88E-376A986DB130}" presName="hierRoot3" presStyleCnt="0"/>
      <dgm:spPr/>
    </dgm:pt>
    <dgm:pt modelId="{6D3B75C8-D4EB-425C-B745-F93CB5A73758}" type="pres">
      <dgm:prSet presAssocID="{C3A7EDD4-3231-4947-B88E-376A986DB130}" presName="composite3" presStyleCnt="0"/>
      <dgm:spPr/>
    </dgm:pt>
    <dgm:pt modelId="{00B7E57B-A936-4A06-9815-ECC5BD74077F}" type="pres">
      <dgm:prSet presAssocID="{C3A7EDD4-3231-4947-B88E-376A986DB130}" presName="background3" presStyleLbl="node3" presStyleIdx="0" presStyleCnt="6"/>
      <dgm:spPr/>
    </dgm:pt>
    <dgm:pt modelId="{C8B79098-96FD-456F-B06B-6CC37824AC79}" type="pres">
      <dgm:prSet presAssocID="{C3A7EDD4-3231-4947-B88E-376A986DB130}" presName="text3" presStyleLbl="fgAcc3" presStyleIdx="0" presStyleCnt="6" custScaleX="91684" custScaleY="115691" custLinFactNeighborX="-86801" custLinFactNeighborY="1866">
        <dgm:presLayoutVars>
          <dgm:chPref val="3"/>
        </dgm:presLayoutVars>
      </dgm:prSet>
      <dgm:spPr/>
    </dgm:pt>
    <dgm:pt modelId="{5CDEDB90-9E69-4247-A9AB-70D270EFA92F}" type="pres">
      <dgm:prSet presAssocID="{C3A7EDD4-3231-4947-B88E-376A986DB130}" presName="hierChild4" presStyleCnt="0"/>
      <dgm:spPr/>
    </dgm:pt>
    <dgm:pt modelId="{2494605E-A978-40D6-8A67-63F466700BEE}" type="pres">
      <dgm:prSet presAssocID="{020957EC-60B4-4A4B-9F23-1210AF4EE1EB}" presName="Name23" presStyleLbl="parChTrans1D4" presStyleIdx="0" presStyleCnt="5"/>
      <dgm:spPr/>
    </dgm:pt>
    <dgm:pt modelId="{14DE0F49-B2A5-4D86-8CF5-C076FB218A07}" type="pres">
      <dgm:prSet presAssocID="{AE172581-D0B5-4D44-9C5B-ACB308B381C3}" presName="hierRoot4" presStyleCnt="0"/>
      <dgm:spPr/>
    </dgm:pt>
    <dgm:pt modelId="{40DC7A0A-33B4-4F51-A554-DC16686FE775}" type="pres">
      <dgm:prSet presAssocID="{AE172581-D0B5-4D44-9C5B-ACB308B381C3}" presName="composite4" presStyleCnt="0"/>
      <dgm:spPr/>
    </dgm:pt>
    <dgm:pt modelId="{5744E99B-296C-4E60-8B9F-5A192039C426}" type="pres">
      <dgm:prSet presAssocID="{AE172581-D0B5-4D44-9C5B-ACB308B381C3}" presName="background4" presStyleLbl="node4" presStyleIdx="0" presStyleCnt="5"/>
      <dgm:spPr/>
    </dgm:pt>
    <dgm:pt modelId="{A7DC1979-7A9E-4D27-A26D-A4804DBF6FF1}" type="pres">
      <dgm:prSet presAssocID="{AE172581-D0B5-4D44-9C5B-ACB308B381C3}" presName="text4" presStyleLbl="fgAcc4" presStyleIdx="0" presStyleCnt="5" custScaleX="87190" custScaleY="95442" custLinFactNeighborX="-66164" custLinFactNeighborY="32173">
        <dgm:presLayoutVars>
          <dgm:chPref val="3"/>
        </dgm:presLayoutVars>
      </dgm:prSet>
      <dgm:spPr/>
    </dgm:pt>
    <dgm:pt modelId="{2EC19E89-3969-4B31-A2FF-8F8E7B6EED06}" type="pres">
      <dgm:prSet presAssocID="{AE172581-D0B5-4D44-9C5B-ACB308B381C3}" presName="hierChild5" presStyleCnt="0"/>
      <dgm:spPr/>
    </dgm:pt>
    <dgm:pt modelId="{0CF3CE3D-2B40-439D-94B0-10BC46B63D3C}" type="pres">
      <dgm:prSet presAssocID="{0CA0F93F-B525-449C-BDCA-C11AFEBB241B}" presName="Name17" presStyleLbl="parChTrans1D3" presStyleIdx="1" presStyleCnt="6"/>
      <dgm:spPr/>
    </dgm:pt>
    <dgm:pt modelId="{D1D36CEA-4759-4289-BB20-CD5B575289C7}" type="pres">
      <dgm:prSet presAssocID="{352E0284-916A-491A-B1FF-A062B11DA0C1}" presName="hierRoot3" presStyleCnt="0"/>
      <dgm:spPr/>
    </dgm:pt>
    <dgm:pt modelId="{56AE54EC-1D2E-484C-9196-7C93F6DF8292}" type="pres">
      <dgm:prSet presAssocID="{352E0284-916A-491A-B1FF-A062B11DA0C1}" presName="composite3" presStyleCnt="0"/>
      <dgm:spPr/>
    </dgm:pt>
    <dgm:pt modelId="{AEBDFB1C-9A35-4BF1-ACAE-10D7575A914F}" type="pres">
      <dgm:prSet presAssocID="{352E0284-916A-491A-B1FF-A062B11DA0C1}" presName="background3" presStyleLbl="node3" presStyleIdx="1" presStyleCnt="6"/>
      <dgm:spPr/>
    </dgm:pt>
    <dgm:pt modelId="{EACE0DCF-45FE-42EB-B74D-C10F23090083}" type="pres">
      <dgm:prSet presAssocID="{352E0284-916A-491A-B1FF-A062B11DA0C1}" presName="text3" presStyleLbl="fgAcc3" presStyleIdx="1" presStyleCnt="6" custScaleX="92472" custScaleY="113005" custLinFactNeighborX="-73481" custLinFactNeighborY="2650">
        <dgm:presLayoutVars>
          <dgm:chPref val="3"/>
        </dgm:presLayoutVars>
      </dgm:prSet>
      <dgm:spPr/>
    </dgm:pt>
    <dgm:pt modelId="{D78AB9E2-0BB4-40AA-821B-681CFC3FEBF0}" type="pres">
      <dgm:prSet presAssocID="{352E0284-916A-491A-B1FF-A062B11DA0C1}" presName="hierChild4" presStyleCnt="0"/>
      <dgm:spPr/>
    </dgm:pt>
    <dgm:pt modelId="{DDE31A45-E883-411A-A27F-250810FE1CED}" type="pres">
      <dgm:prSet presAssocID="{F8201621-783E-47CA-95D0-228DD06CF8F9}" presName="Name23" presStyleLbl="parChTrans1D4" presStyleIdx="1" presStyleCnt="5"/>
      <dgm:spPr/>
    </dgm:pt>
    <dgm:pt modelId="{1D40A42A-C90A-4770-B612-33E4FB3B4073}" type="pres">
      <dgm:prSet presAssocID="{938B81B2-02EA-4464-B072-516BB007CC11}" presName="hierRoot4" presStyleCnt="0"/>
      <dgm:spPr/>
    </dgm:pt>
    <dgm:pt modelId="{D1845FE6-3728-4869-AB54-6F652B67F139}" type="pres">
      <dgm:prSet presAssocID="{938B81B2-02EA-4464-B072-516BB007CC11}" presName="composite4" presStyleCnt="0"/>
      <dgm:spPr/>
    </dgm:pt>
    <dgm:pt modelId="{7741E3F7-DED3-4B44-B6E2-1A00CCFB5AE9}" type="pres">
      <dgm:prSet presAssocID="{938B81B2-02EA-4464-B072-516BB007CC11}" presName="background4" presStyleLbl="node4" presStyleIdx="1" presStyleCnt="5"/>
      <dgm:spPr/>
    </dgm:pt>
    <dgm:pt modelId="{48C2712C-AE7A-426C-AEBD-86C8881558D1}" type="pres">
      <dgm:prSet presAssocID="{938B81B2-02EA-4464-B072-516BB007CC11}" presName="text4" presStyleLbl="fgAcc4" presStyleIdx="1" presStyleCnt="5" custLinFactNeighborX="-73887" custLinFactNeighborY="38058">
        <dgm:presLayoutVars>
          <dgm:chPref val="3"/>
        </dgm:presLayoutVars>
      </dgm:prSet>
      <dgm:spPr/>
    </dgm:pt>
    <dgm:pt modelId="{A10D687A-FD58-465E-8D5C-2D0EF5E21E5E}" type="pres">
      <dgm:prSet presAssocID="{938B81B2-02EA-4464-B072-516BB007CC11}" presName="hierChild5" presStyleCnt="0"/>
      <dgm:spPr/>
    </dgm:pt>
    <dgm:pt modelId="{72317911-F43A-4A75-9F15-D4E33EDE4943}" type="pres">
      <dgm:prSet presAssocID="{095651FD-7D9F-4D09-A336-9EFA23014CFA}" presName="Name17" presStyleLbl="parChTrans1D3" presStyleIdx="2" presStyleCnt="6"/>
      <dgm:spPr/>
    </dgm:pt>
    <dgm:pt modelId="{81345F72-C101-4912-A99F-DA0559107E9E}" type="pres">
      <dgm:prSet presAssocID="{75FA7561-6C07-4087-A95D-72F76466B1F0}" presName="hierRoot3" presStyleCnt="0"/>
      <dgm:spPr/>
    </dgm:pt>
    <dgm:pt modelId="{31E050EA-4E27-455C-9747-0C1DBC67B8E9}" type="pres">
      <dgm:prSet presAssocID="{75FA7561-6C07-4087-A95D-72F76466B1F0}" presName="composite3" presStyleCnt="0"/>
      <dgm:spPr/>
    </dgm:pt>
    <dgm:pt modelId="{3AC65AFA-47EA-4057-8304-79FB6C0F2B15}" type="pres">
      <dgm:prSet presAssocID="{75FA7561-6C07-4087-A95D-72F76466B1F0}" presName="background3" presStyleLbl="node3" presStyleIdx="2" presStyleCnt="6"/>
      <dgm:spPr/>
    </dgm:pt>
    <dgm:pt modelId="{46DA7904-200B-4FB0-8941-795B914941F7}" type="pres">
      <dgm:prSet presAssocID="{75FA7561-6C07-4087-A95D-72F76466B1F0}" presName="text3" presStyleLbl="fgAcc3" presStyleIdx="2" presStyleCnt="6" custScaleX="105093" custScaleY="118867" custLinFactNeighborX="-57018" custLinFactNeighborY="1490">
        <dgm:presLayoutVars>
          <dgm:chPref val="3"/>
        </dgm:presLayoutVars>
      </dgm:prSet>
      <dgm:spPr/>
    </dgm:pt>
    <dgm:pt modelId="{9E1E64BE-8323-40D6-8306-746C4976428C}" type="pres">
      <dgm:prSet presAssocID="{75FA7561-6C07-4087-A95D-72F76466B1F0}" presName="hierChild4" presStyleCnt="0"/>
      <dgm:spPr/>
    </dgm:pt>
    <dgm:pt modelId="{CAA43132-0857-4A2C-BA43-5A0706759752}" type="pres">
      <dgm:prSet presAssocID="{937069B0-8A0D-4894-9545-770021A0ABAD}" presName="Name23" presStyleLbl="parChTrans1D4" presStyleIdx="2" presStyleCnt="5"/>
      <dgm:spPr/>
    </dgm:pt>
    <dgm:pt modelId="{6CA152A7-A562-4D78-9AF4-7BF3FA599D80}" type="pres">
      <dgm:prSet presAssocID="{0F8EC4D1-CD37-42FF-8BD4-75E540CD9DA9}" presName="hierRoot4" presStyleCnt="0"/>
      <dgm:spPr/>
    </dgm:pt>
    <dgm:pt modelId="{67B78832-784C-41F4-AEB0-42FE03BF867A}" type="pres">
      <dgm:prSet presAssocID="{0F8EC4D1-CD37-42FF-8BD4-75E540CD9DA9}" presName="composite4" presStyleCnt="0"/>
      <dgm:spPr/>
    </dgm:pt>
    <dgm:pt modelId="{17E5C06E-02D5-453D-B0C8-0775D0B671C8}" type="pres">
      <dgm:prSet presAssocID="{0F8EC4D1-CD37-42FF-8BD4-75E540CD9DA9}" presName="background4" presStyleLbl="node4" presStyleIdx="2" presStyleCnt="5"/>
      <dgm:spPr/>
    </dgm:pt>
    <dgm:pt modelId="{86CA9DED-04F3-4134-820E-ED441592EFA2}" type="pres">
      <dgm:prSet presAssocID="{0F8EC4D1-CD37-42FF-8BD4-75E540CD9DA9}" presName="text4" presStyleLbl="fgAcc4" presStyleIdx="2" presStyleCnt="5" custScaleX="102952" custScaleY="98805" custLinFactNeighborX="-58448" custLinFactNeighborY="34412">
        <dgm:presLayoutVars>
          <dgm:chPref val="3"/>
        </dgm:presLayoutVars>
      </dgm:prSet>
      <dgm:spPr/>
    </dgm:pt>
    <dgm:pt modelId="{2933B1B2-6852-4418-A7CB-4F162E883885}" type="pres">
      <dgm:prSet presAssocID="{0F8EC4D1-CD37-42FF-8BD4-75E540CD9DA9}" presName="hierChild5" presStyleCnt="0"/>
      <dgm:spPr/>
    </dgm:pt>
    <dgm:pt modelId="{F8201995-0CF3-4747-BE0B-1C86BE4A344F}" type="pres">
      <dgm:prSet presAssocID="{24530B97-F3AA-47CB-BC71-D3CA17F68666}" presName="Name17" presStyleLbl="parChTrans1D3" presStyleIdx="3" presStyleCnt="6"/>
      <dgm:spPr/>
    </dgm:pt>
    <dgm:pt modelId="{D46CD085-D42F-474F-B5FA-0675E52AD56B}" type="pres">
      <dgm:prSet presAssocID="{634A81D9-5493-4EF4-8F0B-1C1F007A208E}" presName="hierRoot3" presStyleCnt="0"/>
      <dgm:spPr/>
    </dgm:pt>
    <dgm:pt modelId="{52D942C8-E5AE-4505-A573-EBCEA7CFACB2}" type="pres">
      <dgm:prSet presAssocID="{634A81D9-5493-4EF4-8F0B-1C1F007A208E}" presName="composite3" presStyleCnt="0"/>
      <dgm:spPr/>
    </dgm:pt>
    <dgm:pt modelId="{C847133F-BE26-42DC-8F50-942C4CAA808D}" type="pres">
      <dgm:prSet presAssocID="{634A81D9-5493-4EF4-8F0B-1C1F007A208E}" presName="background3" presStyleLbl="node3" presStyleIdx="3" presStyleCnt="6"/>
      <dgm:spPr/>
    </dgm:pt>
    <dgm:pt modelId="{B163C251-D292-4862-AC02-400DA911F397}" type="pres">
      <dgm:prSet presAssocID="{634A81D9-5493-4EF4-8F0B-1C1F007A208E}" presName="text3" presStyleLbl="fgAcc3" presStyleIdx="3" presStyleCnt="6" custScaleX="103234" custScaleY="163316" custLinFactNeighborX="-49326" custLinFactNeighborY="2916">
        <dgm:presLayoutVars>
          <dgm:chPref val="3"/>
        </dgm:presLayoutVars>
      </dgm:prSet>
      <dgm:spPr/>
    </dgm:pt>
    <dgm:pt modelId="{E52976D0-F63B-4C31-AC1C-4F51ACA9E2C3}" type="pres">
      <dgm:prSet presAssocID="{634A81D9-5493-4EF4-8F0B-1C1F007A208E}" presName="hierChild4" presStyleCnt="0"/>
      <dgm:spPr/>
    </dgm:pt>
    <dgm:pt modelId="{D273AB3F-685B-43E0-B199-F523FCAF10C6}" type="pres">
      <dgm:prSet presAssocID="{9D109D52-571F-4CA5-BE94-20CEC0F4199D}" presName="Name23" presStyleLbl="parChTrans1D4" presStyleIdx="3" presStyleCnt="5"/>
      <dgm:spPr/>
    </dgm:pt>
    <dgm:pt modelId="{A44F6967-F172-4C28-9424-04614D8FACB5}" type="pres">
      <dgm:prSet presAssocID="{156EE2EC-DAC8-48A3-A30F-736C9D03A0EF}" presName="hierRoot4" presStyleCnt="0"/>
      <dgm:spPr/>
    </dgm:pt>
    <dgm:pt modelId="{0751ACFF-B22E-4C8A-A6EC-8D96642C0B21}" type="pres">
      <dgm:prSet presAssocID="{156EE2EC-DAC8-48A3-A30F-736C9D03A0EF}" presName="composite4" presStyleCnt="0"/>
      <dgm:spPr/>
    </dgm:pt>
    <dgm:pt modelId="{DF643179-C61E-4A11-A8BD-0D99EFE76F18}" type="pres">
      <dgm:prSet presAssocID="{156EE2EC-DAC8-48A3-A30F-736C9D03A0EF}" presName="background4" presStyleLbl="node4" presStyleIdx="3" presStyleCnt="5"/>
      <dgm:spPr/>
    </dgm:pt>
    <dgm:pt modelId="{0D8561A9-B702-461D-9A74-7380176452B2}" type="pres">
      <dgm:prSet presAssocID="{156EE2EC-DAC8-48A3-A30F-736C9D03A0EF}" presName="text4" presStyleLbl="fgAcc4" presStyleIdx="3" presStyleCnt="5" custLinFactNeighborX="-48523" custLinFactNeighborY="-10104">
        <dgm:presLayoutVars>
          <dgm:chPref val="3"/>
        </dgm:presLayoutVars>
      </dgm:prSet>
      <dgm:spPr/>
    </dgm:pt>
    <dgm:pt modelId="{4A3B70E7-E931-4EEC-BBD9-A06E67F342BE}" type="pres">
      <dgm:prSet presAssocID="{156EE2EC-DAC8-48A3-A30F-736C9D03A0EF}" presName="hierChild5" presStyleCnt="0"/>
      <dgm:spPr/>
    </dgm:pt>
    <dgm:pt modelId="{30EE97D6-553E-4412-AC35-81D1C1015A4D}" type="pres">
      <dgm:prSet presAssocID="{52F5C318-1B2A-4C24-A224-B44BB1E82C33}" presName="Name17" presStyleLbl="parChTrans1D3" presStyleIdx="4" presStyleCnt="6"/>
      <dgm:spPr/>
    </dgm:pt>
    <dgm:pt modelId="{25FE04CB-243A-4699-AE9A-E66F3DFB6EC9}" type="pres">
      <dgm:prSet presAssocID="{5B2176F8-AAC8-4B67-9A2E-FEA6D2B29E6D}" presName="hierRoot3" presStyleCnt="0"/>
      <dgm:spPr/>
    </dgm:pt>
    <dgm:pt modelId="{4CA17358-1568-4819-AEB8-FC522E33DB30}" type="pres">
      <dgm:prSet presAssocID="{5B2176F8-AAC8-4B67-9A2E-FEA6D2B29E6D}" presName="composite3" presStyleCnt="0"/>
      <dgm:spPr/>
    </dgm:pt>
    <dgm:pt modelId="{2EFA961D-2FD3-490B-B769-A9D0E5568E2D}" type="pres">
      <dgm:prSet presAssocID="{5B2176F8-AAC8-4B67-9A2E-FEA6D2B29E6D}" presName="background3" presStyleLbl="node3" presStyleIdx="4" presStyleCnt="6"/>
      <dgm:spPr/>
    </dgm:pt>
    <dgm:pt modelId="{40EDB7A4-332D-4A69-AF50-2ACDB478F568}" type="pres">
      <dgm:prSet presAssocID="{5B2176F8-AAC8-4B67-9A2E-FEA6D2B29E6D}" presName="text3" presStyleLbl="fgAcc3" presStyleIdx="4" presStyleCnt="6" custScaleX="110079" custScaleY="121144" custLinFactNeighborX="-46013" custLinFactNeighborY="2321">
        <dgm:presLayoutVars>
          <dgm:chPref val="3"/>
        </dgm:presLayoutVars>
      </dgm:prSet>
      <dgm:spPr/>
    </dgm:pt>
    <dgm:pt modelId="{877E07CF-E005-4862-A376-33F390C70136}" type="pres">
      <dgm:prSet presAssocID="{5B2176F8-AAC8-4B67-9A2E-FEA6D2B29E6D}" presName="hierChild4" presStyleCnt="0"/>
      <dgm:spPr/>
    </dgm:pt>
    <dgm:pt modelId="{2F872125-1009-4247-A9B2-8B8BD74CECE0}" type="pres">
      <dgm:prSet presAssocID="{1BFB2E4B-7AD6-4CBC-B1DA-37BB90714A71}" presName="Name23" presStyleLbl="parChTrans1D4" presStyleIdx="4" presStyleCnt="5"/>
      <dgm:spPr/>
    </dgm:pt>
    <dgm:pt modelId="{6F1D5E95-16D9-4B4F-B633-C5AA7FFB6286}" type="pres">
      <dgm:prSet presAssocID="{63D7639A-5688-4420-8B17-3CE3918A11DA}" presName="hierRoot4" presStyleCnt="0"/>
      <dgm:spPr/>
    </dgm:pt>
    <dgm:pt modelId="{70C70E29-BEDA-4317-B74F-C7CDA908DBC5}" type="pres">
      <dgm:prSet presAssocID="{63D7639A-5688-4420-8B17-3CE3918A11DA}" presName="composite4" presStyleCnt="0"/>
      <dgm:spPr/>
    </dgm:pt>
    <dgm:pt modelId="{034D8576-AEB2-4908-89D7-1741EFB53BF5}" type="pres">
      <dgm:prSet presAssocID="{63D7639A-5688-4420-8B17-3CE3918A11DA}" presName="background4" presStyleLbl="node4" presStyleIdx="4" presStyleCnt="5"/>
      <dgm:spPr/>
    </dgm:pt>
    <dgm:pt modelId="{7DFE9354-03F4-4A86-9BE9-306B32E8AB19}" type="pres">
      <dgm:prSet presAssocID="{63D7639A-5688-4420-8B17-3CE3918A11DA}" presName="text4" presStyleLbl="fgAcc4" presStyleIdx="4" presStyleCnt="5" custLinFactNeighborX="-43974" custLinFactNeighborY="30137">
        <dgm:presLayoutVars>
          <dgm:chPref val="3"/>
        </dgm:presLayoutVars>
      </dgm:prSet>
      <dgm:spPr/>
    </dgm:pt>
    <dgm:pt modelId="{730BACEF-11AF-4A8C-83B5-ADC9CF5FAFC7}" type="pres">
      <dgm:prSet presAssocID="{63D7639A-5688-4420-8B17-3CE3918A11DA}" presName="hierChild5" presStyleCnt="0"/>
      <dgm:spPr/>
    </dgm:pt>
    <dgm:pt modelId="{144C86EE-48E8-4271-897E-ADE81C4150E9}" type="pres">
      <dgm:prSet presAssocID="{5E8C034E-C5C0-43AD-BADE-9AF956BB3B6C}" presName="Name10" presStyleLbl="parChTrans1D2" presStyleIdx="1" presStyleCnt="2"/>
      <dgm:spPr/>
    </dgm:pt>
    <dgm:pt modelId="{DF77AB03-FD38-400F-B234-E7CB484EB3DD}" type="pres">
      <dgm:prSet presAssocID="{937CDDC2-99E0-4C5E-8173-303DBD3ACFB0}" presName="hierRoot2" presStyleCnt="0"/>
      <dgm:spPr/>
    </dgm:pt>
    <dgm:pt modelId="{8CB63007-24E3-449F-8B29-330D038E5C99}" type="pres">
      <dgm:prSet presAssocID="{937CDDC2-99E0-4C5E-8173-303DBD3ACFB0}" presName="composite2" presStyleCnt="0"/>
      <dgm:spPr/>
    </dgm:pt>
    <dgm:pt modelId="{707FB69B-EAC7-4C13-89EE-5BC8C3326183}" type="pres">
      <dgm:prSet presAssocID="{937CDDC2-99E0-4C5E-8173-303DBD3ACFB0}" presName="background2" presStyleLbl="node2" presStyleIdx="1" presStyleCnt="2"/>
      <dgm:spPr/>
    </dgm:pt>
    <dgm:pt modelId="{80003BB5-BC5A-4E36-8103-8FB742EE02B4}" type="pres">
      <dgm:prSet presAssocID="{937CDDC2-99E0-4C5E-8173-303DBD3ACFB0}" presName="text2" presStyleLbl="fgAcc2" presStyleIdx="1" presStyleCnt="2" custLinFactNeighborX="637" custLinFactNeighborY="162">
        <dgm:presLayoutVars>
          <dgm:chPref val="3"/>
        </dgm:presLayoutVars>
      </dgm:prSet>
      <dgm:spPr/>
    </dgm:pt>
    <dgm:pt modelId="{0F62A68D-B78F-40AE-BED3-C42A46D45AF4}" type="pres">
      <dgm:prSet presAssocID="{937CDDC2-99E0-4C5E-8173-303DBD3ACFB0}" presName="hierChild3" presStyleCnt="0"/>
      <dgm:spPr/>
    </dgm:pt>
    <dgm:pt modelId="{0C59C542-7E47-4A6A-A996-39B83914587B}" type="pres">
      <dgm:prSet presAssocID="{F509BFDE-87B6-4638-83A7-F3CB5A06EB4C}" presName="Name17" presStyleLbl="parChTrans1D3" presStyleIdx="5" presStyleCnt="6"/>
      <dgm:spPr/>
    </dgm:pt>
    <dgm:pt modelId="{1190D25A-7B84-408A-9F87-91B0554F2DA8}" type="pres">
      <dgm:prSet presAssocID="{1AD12D27-A7F0-4745-813C-A0651F682DED}" presName="hierRoot3" presStyleCnt="0"/>
      <dgm:spPr/>
    </dgm:pt>
    <dgm:pt modelId="{6DE4B3B3-AD07-4AAB-8615-352D668CC125}" type="pres">
      <dgm:prSet presAssocID="{1AD12D27-A7F0-4745-813C-A0651F682DED}" presName="composite3" presStyleCnt="0"/>
      <dgm:spPr/>
    </dgm:pt>
    <dgm:pt modelId="{23C34E2F-E0E5-421D-A343-8F9E4853C09F}" type="pres">
      <dgm:prSet presAssocID="{1AD12D27-A7F0-4745-813C-A0651F682DED}" presName="background3" presStyleLbl="node3" presStyleIdx="5" presStyleCnt="6"/>
      <dgm:spPr/>
    </dgm:pt>
    <dgm:pt modelId="{EDC650F2-8D03-4719-8542-0189A5764DC4}" type="pres">
      <dgm:prSet presAssocID="{1AD12D27-A7F0-4745-813C-A0651F682DED}" presName="text3" presStyleLbl="fgAcc3" presStyleIdx="5" presStyleCnt="6" custScaleX="165225" custScaleY="306213" custLinFactNeighborX="637" custLinFactNeighborY="332">
        <dgm:presLayoutVars>
          <dgm:chPref val="3"/>
        </dgm:presLayoutVars>
      </dgm:prSet>
      <dgm:spPr/>
    </dgm:pt>
    <dgm:pt modelId="{0C3AFF8F-257A-4C01-AF64-E0D5EE4E3AB6}" type="pres">
      <dgm:prSet presAssocID="{1AD12D27-A7F0-4745-813C-A0651F682DED}" presName="hierChild4" presStyleCnt="0"/>
      <dgm:spPr/>
    </dgm:pt>
  </dgm:ptLst>
  <dgm:cxnLst>
    <dgm:cxn modelId="{54A0B002-AD74-4729-8334-E1F8F6D784B3}" type="presOf" srcId="{252162B5-7FA7-47EF-B4F7-7A5C6E2AB0BD}" destId="{957D1FF4-1E2A-4ABD-9262-EAD123A1F340}" srcOrd="0" destOrd="0" presId="urn:microsoft.com/office/officeart/2005/8/layout/hierarchy1"/>
    <dgm:cxn modelId="{C26EB403-56D7-4F2C-8FAC-D9B8803F5690}" srcId="{5B2176F8-AAC8-4B67-9A2E-FEA6D2B29E6D}" destId="{63D7639A-5688-4420-8B17-3CE3918A11DA}" srcOrd="0" destOrd="0" parTransId="{1BFB2E4B-7AD6-4CBC-B1DA-37BB90714A71}" sibTransId="{E3532DCD-1E38-4791-BA9F-7306CEDB1D4A}"/>
    <dgm:cxn modelId="{48715A05-8E81-4962-AB1E-2D4A8EA47502}" type="presOf" srcId="{0F8EC4D1-CD37-42FF-8BD4-75E540CD9DA9}" destId="{86CA9DED-04F3-4134-820E-ED441592EFA2}" srcOrd="0" destOrd="0" presId="urn:microsoft.com/office/officeart/2005/8/layout/hierarchy1"/>
    <dgm:cxn modelId="{DA9A7A06-7D1B-4DE3-9224-67139C2919DC}" type="presOf" srcId="{937CDDC2-99E0-4C5E-8173-303DBD3ACFB0}" destId="{80003BB5-BC5A-4E36-8103-8FB742EE02B4}" srcOrd="0" destOrd="0" presId="urn:microsoft.com/office/officeart/2005/8/layout/hierarchy1"/>
    <dgm:cxn modelId="{43F4850C-0BE8-4DB2-B538-D183DD2CE2EF}" type="presOf" srcId="{C3A7EDD4-3231-4947-B88E-376A986DB130}" destId="{C8B79098-96FD-456F-B06B-6CC37824AC79}" srcOrd="0" destOrd="0" presId="urn:microsoft.com/office/officeart/2005/8/layout/hierarchy1"/>
    <dgm:cxn modelId="{60D9711E-B347-49C9-A87C-C843DEEB864D}" type="presOf" srcId="{F8201621-783E-47CA-95D0-228DD06CF8F9}" destId="{DDE31A45-E883-411A-A27F-250810FE1CED}" srcOrd="0" destOrd="0" presId="urn:microsoft.com/office/officeart/2005/8/layout/hierarchy1"/>
    <dgm:cxn modelId="{424F6721-A8C6-4783-92F5-57535CB8A5F2}" type="presOf" srcId="{75FA7561-6C07-4087-A95D-72F76466B1F0}" destId="{46DA7904-200B-4FB0-8941-795B914941F7}" srcOrd="0" destOrd="0" presId="urn:microsoft.com/office/officeart/2005/8/layout/hierarchy1"/>
    <dgm:cxn modelId="{461B7121-8F55-4942-9932-38AA8090B36C}" type="presOf" srcId="{AE172581-D0B5-4D44-9C5B-ACB308B381C3}" destId="{A7DC1979-7A9E-4D27-A26D-A4804DBF6FF1}" srcOrd="0" destOrd="0" presId="urn:microsoft.com/office/officeart/2005/8/layout/hierarchy1"/>
    <dgm:cxn modelId="{F79F7028-F8EB-4360-871A-5629A38B6BEC}" type="presOf" srcId="{52F5C318-1B2A-4C24-A224-B44BB1E82C33}" destId="{30EE97D6-553E-4412-AC35-81D1C1015A4D}" srcOrd="0" destOrd="0" presId="urn:microsoft.com/office/officeart/2005/8/layout/hierarchy1"/>
    <dgm:cxn modelId="{08B58935-B218-4402-BBC4-988B6EED83A7}" type="presOf" srcId="{24530B97-F3AA-47CB-BC71-D3CA17F68666}" destId="{F8201995-0CF3-4747-BE0B-1C86BE4A344F}" srcOrd="0" destOrd="0" presId="urn:microsoft.com/office/officeart/2005/8/layout/hierarchy1"/>
    <dgm:cxn modelId="{D25F7737-AB72-4C2E-A1BD-B56C5D8186A4}" type="presOf" srcId="{5E8C034E-C5C0-43AD-BADE-9AF956BB3B6C}" destId="{144C86EE-48E8-4271-897E-ADE81C4150E9}" srcOrd="0" destOrd="0" presId="urn:microsoft.com/office/officeart/2005/8/layout/hierarchy1"/>
    <dgm:cxn modelId="{C12A165F-2159-4E27-A437-975A2F64A756}" type="presOf" srcId="{1AD12D27-A7F0-4745-813C-A0651F682DED}" destId="{EDC650F2-8D03-4719-8542-0189A5764DC4}" srcOrd="0" destOrd="0" presId="urn:microsoft.com/office/officeart/2005/8/layout/hierarchy1"/>
    <dgm:cxn modelId="{70799E61-C374-4BAB-8119-E9E68726C1FA}" type="presOf" srcId="{63D7639A-5688-4420-8B17-3CE3918A11DA}" destId="{7DFE9354-03F4-4A86-9BE9-306B32E8AB19}" srcOrd="0" destOrd="0" presId="urn:microsoft.com/office/officeart/2005/8/layout/hierarchy1"/>
    <dgm:cxn modelId="{B2F59F41-F3C8-42C5-9442-9946731F9DDF}" type="presOf" srcId="{156EE2EC-DAC8-48A3-A30F-736C9D03A0EF}" destId="{0D8561A9-B702-461D-9A74-7380176452B2}" srcOrd="0" destOrd="0" presId="urn:microsoft.com/office/officeart/2005/8/layout/hierarchy1"/>
    <dgm:cxn modelId="{40E76264-5609-4EAD-8B4A-2CBD6D936222}" srcId="{8D36EF52-215C-4926-9317-EB902BBAA02F}" destId="{252162B5-7FA7-47EF-B4F7-7A5C6E2AB0BD}" srcOrd="0" destOrd="0" parTransId="{1F5CD30F-1BF4-4140-94BA-DCA04A84CA5D}" sibTransId="{C91EED8C-CB1C-4AD0-B2D3-96F847009372}"/>
    <dgm:cxn modelId="{E6CA3E45-41F9-40D8-ACD2-77BA13DC44F3}" srcId="{252162B5-7FA7-47EF-B4F7-7A5C6E2AB0BD}" destId="{C3A7EDD4-3231-4947-B88E-376A986DB130}" srcOrd="0" destOrd="0" parTransId="{FF635DBE-8F66-4806-A3BD-C9736834E621}" sibTransId="{63B32A48-5D11-4B23-8BC5-ECEADF0742CC}"/>
    <dgm:cxn modelId="{84FD8E48-274E-4960-9D28-6FE72B217CCB}" srcId="{634A81D9-5493-4EF4-8F0B-1C1F007A208E}" destId="{156EE2EC-DAC8-48A3-A30F-736C9D03A0EF}" srcOrd="0" destOrd="0" parTransId="{9D109D52-571F-4CA5-BE94-20CEC0F4199D}" sibTransId="{C45B766B-1757-490A-81A6-7D692FC9530D}"/>
    <dgm:cxn modelId="{1938036A-EF13-4FAF-837E-4F2B7C77669A}" srcId="{252162B5-7FA7-47EF-B4F7-7A5C6E2AB0BD}" destId="{634A81D9-5493-4EF4-8F0B-1C1F007A208E}" srcOrd="3" destOrd="0" parTransId="{24530B97-F3AA-47CB-BC71-D3CA17F68666}" sibTransId="{7D14C570-210E-4190-98CA-32F89F2C16FD}"/>
    <dgm:cxn modelId="{CB0F5253-4C80-4099-9896-035AE03861DC}" type="presOf" srcId="{352E0284-916A-491A-B1FF-A062B11DA0C1}" destId="{EACE0DCF-45FE-42EB-B74D-C10F23090083}" srcOrd="0" destOrd="0" presId="urn:microsoft.com/office/officeart/2005/8/layout/hierarchy1"/>
    <dgm:cxn modelId="{2600F077-F786-4732-9365-61B9580D36B2}" type="presOf" srcId="{095651FD-7D9F-4D09-A336-9EFA23014CFA}" destId="{72317911-F43A-4A75-9F15-D4E33EDE4943}" srcOrd="0" destOrd="0" presId="urn:microsoft.com/office/officeart/2005/8/layout/hierarchy1"/>
    <dgm:cxn modelId="{923D0958-140A-48E9-BC29-E7AA5BC10F37}" type="presOf" srcId="{0CA0F93F-B525-449C-BDCA-C11AFEBB241B}" destId="{0CF3CE3D-2B40-439D-94B0-10BC46B63D3C}" srcOrd="0" destOrd="0" presId="urn:microsoft.com/office/officeart/2005/8/layout/hierarchy1"/>
    <dgm:cxn modelId="{6B25C182-D7F8-4A74-9608-8D423ABB61E6}" srcId="{252162B5-7FA7-47EF-B4F7-7A5C6E2AB0BD}" destId="{5B2176F8-AAC8-4B67-9A2E-FEA6D2B29E6D}" srcOrd="4" destOrd="0" parTransId="{52F5C318-1B2A-4C24-A224-B44BB1E82C33}" sibTransId="{5419BE46-DE04-4510-968A-DF3212514C41}"/>
    <dgm:cxn modelId="{1030B883-ADBC-45E4-B6CD-DADB4FFF6028}" srcId="{252162B5-7FA7-47EF-B4F7-7A5C6E2AB0BD}" destId="{352E0284-916A-491A-B1FF-A062B11DA0C1}" srcOrd="1" destOrd="0" parTransId="{0CA0F93F-B525-449C-BDCA-C11AFEBB241B}" sibTransId="{D7678529-C5DF-44F2-B60A-2AF40F20C9B8}"/>
    <dgm:cxn modelId="{02E7988C-EE76-4097-9FA2-654E6C2E0439}" type="presOf" srcId="{020957EC-60B4-4A4B-9F23-1210AF4EE1EB}" destId="{2494605E-A978-40D6-8A67-63F466700BEE}" srcOrd="0" destOrd="0" presId="urn:microsoft.com/office/officeart/2005/8/layout/hierarchy1"/>
    <dgm:cxn modelId="{8B33FAA4-C452-4C5C-9EF6-63D7281A3A79}" srcId="{252162B5-7FA7-47EF-B4F7-7A5C6E2AB0BD}" destId="{75FA7561-6C07-4087-A95D-72F76466B1F0}" srcOrd="2" destOrd="0" parTransId="{095651FD-7D9F-4D09-A336-9EFA23014CFA}" sibTransId="{C1E2C2E6-4AB1-4059-B375-386A30B47E3A}"/>
    <dgm:cxn modelId="{7A37ADA9-DB90-4108-BCF4-AA7C0F911875}" type="presOf" srcId="{8D36EF52-215C-4926-9317-EB902BBAA02F}" destId="{16A6CEF7-02BE-42B8-9E38-0F500CFC8BD3}" srcOrd="0" destOrd="0" presId="urn:microsoft.com/office/officeart/2005/8/layout/hierarchy1"/>
    <dgm:cxn modelId="{B22866AE-7959-4DD4-8A4F-FFAF7D509A2F}" srcId="{9159AE57-1DBE-43C3-B5B5-2F678390A872}" destId="{8D36EF52-215C-4926-9317-EB902BBAA02F}" srcOrd="0" destOrd="0" parTransId="{FE849C24-6200-49F9-8943-64D2B45888EC}" sibTransId="{B7F87636-787F-4532-A139-E0A0017DECCD}"/>
    <dgm:cxn modelId="{06D87CBD-7859-48FE-8867-F2684A3E9AD5}" srcId="{937CDDC2-99E0-4C5E-8173-303DBD3ACFB0}" destId="{1AD12D27-A7F0-4745-813C-A0651F682DED}" srcOrd="0" destOrd="0" parTransId="{F509BFDE-87B6-4638-83A7-F3CB5A06EB4C}" sibTransId="{4ABFC777-A329-4FEF-87E8-3BED557D0283}"/>
    <dgm:cxn modelId="{8AC5D9C3-9DCF-4F75-B231-7E53EC0F9628}" srcId="{352E0284-916A-491A-B1FF-A062B11DA0C1}" destId="{938B81B2-02EA-4464-B072-516BB007CC11}" srcOrd="0" destOrd="0" parTransId="{F8201621-783E-47CA-95D0-228DD06CF8F9}" sibTransId="{ACF9A598-F761-451F-AF6E-459722075330}"/>
    <dgm:cxn modelId="{C27F89C8-AAA2-485F-B40D-7C34C1270034}" type="presOf" srcId="{F509BFDE-87B6-4638-83A7-F3CB5A06EB4C}" destId="{0C59C542-7E47-4A6A-A996-39B83914587B}" srcOrd="0" destOrd="0" presId="urn:microsoft.com/office/officeart/2005/8/layout/hierarchy1"/>
    <dgm:cxn modelId="{7B7641CC-D326-4C90-A782-838FB2628801}" type="presOf" srcId="{5B2176F8-AAC8-4B67-9A2E-FEA6D2B29E6D}" destId="{40EDB7A4-332D-4A69-AF50-2ACDB478F568}" srcOrd="0" destOrd="0" presId="urn:microsoft.com/office/officeart/2005/8/layout/hierarchy1"/>
    <dgm:cxn modelId="{EB3FE8D1-067F-488F-BA3F-7D83D2364BD2}" type="presOf" srcId="{9159AE57-1DBE-43C3-B5B5-2F678390A872}" destId="{C082FE84-B716-46A9-8D5E-4008F2781BAD}" srcOrd="0" destOrd="0" presId="urn:microsoft.com/office/officeart/2005/8/layout/hierarchy1"/>
    <dgm:cxn modelId="{2A220FD3-2380-4329-BBB3-5009ED105B9E}" type="presOf" srcId="{937069B0-8A0D-4894-9545-770021A0ABAD}" destId="{CAA43132-0857-4A2C-BA43-5A0706759752}" srcOrd="0" destOrd="0" presId="urn:microsoft.com/office/officeart/2005/8/layout/hierarchy1"/>
    <dgm:cxn modelId="{1269B7D3-6B36-4847-AF8F-252C94CC40E3}" srcId="{75FA7561-6C07-4087-A95D-72F76466B1F0}" destId="{0F8EC4D1-CD37-42FF-8BD4-75E540CD9DA9}" srcOrd="0" destOrd="0" parTransId="{937069B0-8A0D-4894-9545-770021A0ABAD}" sibTransId="{D4A750A1-C17A-40CB-80B3-D0EF20373233}"/>
    <dgm:cxn modelId="{B0B85AE7-CD5A-4732-8624-372F845320D4}" type="presOf" srcId="{1F5CD30F-1BF4-4140-94BA-DCA04A84CA5D}" destId="{480F7429-A964-497E-8E54-81294309B6B9}" srcOrd="0" destOrd="0" presId="urn:microsoft.com/office/officeart/2005/8/layout/hierarchy1"/>
    <dgm:cxn modelId="{512D29EB-FF7B-4C6E-ADCC-9BC0785038BB}" type="presOf" srcId="{FF635DBE-8F66-4806-A3BD-C9736834E621}" destId="{C2BCCA24-0AAA-4CE5-A250-7301A8A4D94E}" srcOrd="0" destOrd="0" presId="urn:microsoft.com/office/officeart/2005/8/layout/hierarchy1"/>
    <dgm:cxn modelId="{93FA2AEC-C0EB-46F7-BD5C-61469FEFC38F}" type="presOf" srcId="{938B81B2-02EA-4464-B072-516BB007CC11}" destId="{48C2712C-AE7A-426C-AEBD-86C8881558D1}" srcOrd="0" destOrd="0" presId="urn:microsoft.com/office/officeart/2005/8/layout/hierarchy1"/>
    <dgm:cxn modelId="{889732EC-31B3-4B36-B1E9-6E5BA1358DCC}" type="presOf" srcId="{634A81D9-5493-4EF4-8F0B-1C1F007A208E}" destId="{B163C251-D292-4862-AC02-400DA911F397}" srcOrd="0" destOrd="0" presId="urn:microsoft.com/office/officeart/2005/8/layout/hierarchy1"/>
    <dgm:cxn modelId="{5FE980F1-864C-47BE-B079-49B860EF8C7B}" type="presOf" srcId="{9D109D52-571F-4CA5-BE94-20CEC0F4199D}" destId="{D273AB3F-685B-43E0-B199-F523FCAF10C6}" srcOrd="0" destOrd="0" presId="urn:microsoft.com/office/officeart/2005/8/layout/hierarchy1"/>
    <dgm:cxn modelId="{8075ABF3-B067-40A8-924E-C2A774C13027}" srcId="{C3A7EDD4-3231-4947-B88E-376A986DB130}" destId="{AE172581-D0B5-4D44-9C5B-ACB308B381C3}" srcOrd="0" destOrd="0" parTransId="{020957EC-60B4-4A4B-9F23-1210AF4EE1EB}" sibTransId="{E29FCBF8-A081-44D5-AAD0-F48854F8B19D}"/>
    <dgm:cxn modelId="{3434E4F5-069C-4B27-B0F8-64893D03DE71}" srcId="{8D36EF52-215C-4926-9317-EB902BBAA02F}" destId="{937CDDC2-99E0-4C5E-8173-303DBD3ACFB0}" srcOrd="1" destOrd="0" parTransId="{5E8C034E-C5C0-43AD-BADE-9AF956BB3B6C}" sibTransId="{A76B60C2-E27B-427A-AEA0-78BF095AB214}"/>
    <dgm:cxn modelId="{9A69CEF6-2994-43C5-8C32-BC60B2E04BED}" type="presOf" srcId="{1BFB2E4B-7AD6-4CBC-B1DA-37BB90714A71}" destId="{2F872125-1009-4247-A9B2-8B8BD74CECE0}" srcOrd="0" destOrd="0" presId="urn:microsoft.com/office/officeart/2005/8/layout/hierarchy1"/>
    <dgm:cxn modelId="{1DFEFA32-B8B2-4037-A684-2B753CA35EDA}" type="presParOf" srcId="{C082FE84-B716-46A9-8D5E-4008F2781BAD}" destId="{E351023F-EFFE-4FFF-8C68-B858ABAB6F1A}" srcOrd="0" destOrd="0" presId="urn:microsoft.com/office/officeart/2005/8/layout/hierarchy1"/>
    <dgm:cxn modelId="{5B656946-E058-4768-97E3-D6E285468DF9}" type="presParOf" srcId="{E351023F-EFFE-4FFF-8C68-B858ABAB6F1A}" destId="{37FB916A-7950-4523-BAA9-78F5E113D638}" srcOrd="0" destOrd="0" presId="urn:microsoft.com/office/officeart/2005/8/layout/hierarchy1"/>
    <dgm:cxn modelId="{BA7D7752-339E-40BC-A1B7-0F8DB5CE6CEF}" type="presParOf" srcId="{37FB916A-7950-4523-BAA9-78F5E113D638}" destId="{E69B15F2-3452-491B-BC9E-4A7DDDCCDEC9}" srcOrd="0" destOrd="0" presId="urn:microsoft.com/office/officeart/2005/8/layout/hierarchy1"/>
    <dgm:cxn modelId="{D3BF96CD-C137-4639-9D21-909FE4AFE57E}" type="presParOf" srcId="{37FB916A-7950-4523-BAA9-78F5E113D638}" destId="{16A6CEF7-02BE-42B8-9E38-0F500CFC8BD3}" srcOrd="1" destOrd="0" presId="urn:microsoft.com/office/officeart/2005/8/layout/hierarchy1"/>
    <dgm:cxn modelId="{CE6D55E6-FEEF-4F98-83C0-DC324858186F}" type="presParOf" srcId="{E351023F-EFFE-4FFF-8C68-B858ABAB6F1A}" destId="{3C329314-F6E6-4703-A0A9-418A1DC7C6D1}" srcOrd="1" destOrd="0" presId="urn:microsoft.com/office/officeart/2005/8/layout/hierarchy1"/>
    <dgm:cxn modelId="{9729C981-8EB6-493C-B11F-35AA58274963}" type="presParOf" srcId="{3C329314-F6E6-4703-A0A9-418A1DC7C6D1}" destId="{480F7429-A964-497E-8E54-81294309B6B9}" srcOrd="0" destOrd="0" presId="urn:microsoft.com/office/officeart/2005/8/layout/hierarchy1"/>
    <dgm:cxn modelId="{AD5FE187-229E-49CE-8AFE-E4EDF543219F}" type="presParOf" srcId="{3C329314-F6E6-4703-A0A9-418A1DC7C6D1}" destId="{DE7DD0D7-D921-4508-9DCD-B884F83E0B82}" srcOrd="1" destOrd="0" presId="urn:microsoft.com/office/officeart/2005/8/layout/hierarchy1"/>
    <dgm:cxn modelId="{B270AB78-A8FC-4C31-BB47-A07F2BA77E63}" type="presParOf" srcId="{DE7DD0D7-D921-4508-9DCD-B884F83E0B82}" destId="{0B5FE1CF-F1D3-49A4-A092-BFBA27294290}" srcOrd="0" destOrd="0" presId="urn:microsoft.com/office/officeart/2005/8/layout/hierarchy1"/>
    <dgm:cxn modelId="{F43AD79F-68DA-4A3C-A649-3BDD420D7806}" type="presParOf" srcId="{0B5FE1CF-F1D3-49A4-A092-BFBA27294290}" destId="{E76458AB-6C4B-43CB-BFFB-029FEA68E1A3}" srcOrd="0" destOrd="0" presId="urn:microsoft.com/office/officeart/2005/8/layout/hierarchy1"/>
    <dgm:cxn modelId="{3A4CDF54-4D3C-4502-8D06-9DFEBBB6B30E}" type="presParOf" srcId="{0B5FE1CF-F1D3-49A4-A092-BFBA27294290}" destId="{957D1FF4-1E2A-4ABD-9262-EAD123A1F340}" srcOrd="1" destOrd="0" presId="urn:microsoft.com/office/officeart/2005/8/layout/hierarchy1"/>
    <dgm:cxn modelId="{310464D4-22AD-4A4F-9CC4-84C21A512351}" type="presParOf" srcId="{DE7DD0D7-D921-4508-9DCD-B884F83E0B82}" destId="{4F7A4920-B255-4432-BD05-F0B069867BAA}" srcOrd="1" destOrd="0" presId="urn:microsoft.com/office/officeart/2005/8/layout/hierarchy1"/>
    <dgm:cxn modelId="{622BA91F-D0DC-4F60-89AE-02B28FD8F3D6}" type="presParOf" srcId="{4F7A4920-B255-4432-BD05-F0B069867BAA}" destId="{C2BCCA24-0AAA-4CE5-A250-7301A8A4D94E}" srcOrd="0" destOrd="0" presId="urn:microsoft.com/office/officeart/2005/8/layout/hierarchy1"/>
    <dgm:cxn modelId="{5363B122-D319-4CA8-B1B3-14901876A176}" type="presParOf" srcId="{4F7A4920-B255-4432-BD05-F0B069867BAA}" destId="{505BED97-2D62-4A08-8F12-CF6F31196D8E}" srcOrd="1" destOrd="0" presId="urn:microsoft.com/office/officeart/2005/8/layout/hierarchy1"/>
    <dgm:cxn modelId="{484D43F8-992F-4196-B597-2ED434EC6620}" type="presParOf" srcId="{505BED97-2D62-4A08-8F12-CF6F31196D8E}" destId="{6D3B75C8-D4EB-425C-B745-F93CB5A73758}" srcOrd="0" destOrd="0" presId="urn:microsoft.com/office/officeart/2005/8/layout/hierarchy1"/>
    <dgm:cxn modelId="{E90E6369-9EBC-41B8-99A2-820EF00A7CE1}" type="presParOf" srcId="{6D3B75C8-D4EB-425C-B745-F93CB5A73758}" destId="{00B7E57B-A936-4A06-9815-ECC5BD74077F}" srcOrd="0" destOrd="0" presId="urn:microsoft.com/office/officeart/2005/8/layout/hierarchy1"/>
    <dgm:cxn modelId="{4965414E-A25E-4D85-A6E8-C0A2709348A9}" type="presParOf" srcId="{6D3B75C8-D4EB-425C-B745-F93CB5A73758}" destId="{C8B79098-96FD-456F-B06B-6CC37824AC79}" srcOrd="1" destOrd="0" presId="urn:microsoft.com/office/officeart/2005/8/layout/hierarchy1"/>
    <dgm:cxn modelId="{1DAA1048-AE15-484C-A05C-94D4C7048AD6}" type="presParOf" srcId="{505BED97-2D62-4A08-8F12-CF6F31196D8E}" destId="{5CDEDB90-9E69-4247-A9AB-70D270EFA92F}" srcOrd="1" destOrd="0" presId="urn:microsoft.com/office/officeart/2005/8/layout/hierarchy1"/>
    <dgm:cxn modelId="{46DCF34E-3E79-46A6-91D2-B9F045D1AA81}" type="presParOf" srcId="{5CDEDB90-9E69-4247-A9AB-70D270EFA92F}" destId="{2494605E-A978-40D6-8A67-63F466700BEE}" srcOrd="0" destOrd="0" presId="urn:microsoft.com/office/officeart/2005/8/layout/hierarchy1"/>
    <dgm:cxn modelId="{1CC3D0C4-3212-4BA0-A6C7-4BB5F078C7AA}" type="presParOf" srcId="{5CDEDB90-9E69-4247-A9AB-70D270EFA92F}" destId="{14DE0F49-B2A5-4D86-8CF5-C076FB218A07}" srcOrd="1" destOrd="0" presId="urn:microsoft.com/office/officeart/2005/8/layout/hierarchy1"/>
    <dgm:cxn modelId="{CD824053-B121-4593-A9BD-07746777EA56}" type="presParOf" srcId="{14DE0F49-B2A5-4D86-8CF5-C076FB218A07}" destId="{40DC7A0A-33B4-4F51-A554-DC16686FE775}" srcOrd="0" destOrd="0" presId="urn:microsoft.com/office/officeart/2005/8/layout/hierarchy1"/>
    <dgm:cxn modelId="{64779D7C-09BD-473C-9CE2-5FB8E655613F}" type="presParOf" srcId="{40DC7A0A-33B4-4F51-A554-DC16686FE775}" destId="{5744E99B-296C-4E60-8B9F-5A192039C426}" srcOrd="0" destOrd="0" presId="urn:microsoft.com/office/officeart/2005/8/layout/hierarchy1"/>
    <dgm:cxn modelId="{9DC60C93-7092-457C-8D38-F5B37041A285}" type="presParOf" srcId="{40DC7A0A-33B4-4F51-A554-DC16686FE775}" destId="{A7DC1979-7A9E-4D27-A26D-A4804DBF6FF1}" srcOrd="1" destOrd="0" presId="urn:microsoft.com/office/officeart/2005/8/layout/hierarchy1"/>
    <dgm:cxn modelId="{3A1C366B-4377-457F-97A4-908361515050}" type="presParOf" srcId="{14DE0F49-B2A5-4D86-8CF5-C076FB218A07}" destId="{2EC19E89-3969-4B31-A2FF-8F8E7B6EED06}" srcOrd="1" destOrd="0" presId="urn:microsoft.com/office/officeart/2005/8/layout/hierarchy1"/>
    <dgm:cxn modelId="{86822FB8-FB22-4FD8-85FD-9EFCF845417D}" type="presParOf" srcId="{4F7A4920-B255-4432-BD05-F0B069867BAA}" destId="{0CF3CE3D-2B40-439D-94B0-10BC46B63D3C}" srcOrd="2" destOrd="0" presId="urn:microsoft.com/office/officeart/2005/8/layout/hierarchy1"/>
    <dgm:cxn modelId="{E64A5C69-5C17-4F75-A97D-12A87B912956}" type="presParOf" srcId="{4F7A4920-B255-4432-BD05-F0B069867BAA}" destId="{D1D36CEA-4759-4289-BB20-CD5B575289C7}" srcOrd="3" destOrd="0" presId="urn:microsoft.com/office/officeart/2005/8/layout/hierarchy1"/>
    <dgm:cxn modelId="{B1AF2543-A501-4CDF-A450-41BD3B45B988}" type="presParOf" srcId="{D1D36CEA-4759-4289-BB20-CD5B575289C7}" destId="{56AE54EC-1D2E-484C-9196-7C93F6DF8292}" srcOrd="0" destOrd="0" presId="urn:microsoft.com/office/officeart/2005/8/layout/hierarchy1"/>
    <dgm:cxn modelId="{535249BD-13C3-4B56-95D7-6518CB931069}" type="presParOf" srcId="{56AE54EC-1D2E-484C-9196-7C93F6DF8292}" destId="{AEBDFB1C-9A35-4BF1-ACAE-10D7575A914F}" srcOrd="0" destOrd="0" presId="urn:microsoft.com/office/officeart/2005/8/layout/hierarchy1"/>
    <dgm:cxn modelId="{581CB48E-4DFA-404F-846F-9E73ECCE7EFB}" type="presParOf" srcId="{56AE54EC-1D2E-484C-9196-7C93F6DF8292}" destId="{EACE0DCF-45FE-42EB-B74D-C10F23090083}" srcOrd="1" destOrd="0" presId="urn:microsoft.com/office/officeart/2005/8/layout/hierarchy1"/>
    <dgm:cxn modelId="{65F1E0A5-F9A8-42BF-ABEE-50F9C936BB4A}" type="presParOf" srcId="{D1D36CEA-4759-4289-BB20-CD5B575289C7}" destId="{D78AB9E2-0BB4-40AA-821B-681CFC3FEBF0}" srcOrd="1" destOrd="0" presId="urn:microsoft.com/office/officeart/2005/8/layout/hierarchy1"/>
    <dgm:cxn modelId="{96A64C7A-B8EA-4808-83CA-745C167566FB}" type="presParOf" srcId="{D78AB9E2-0BB4-40AA-821B-681CFC3FEBF0}" destId="{DDE31A45-E883-411A-A27F-250810FE1CED}" srcOrd="0" destOrd="0" presId="urn:microsoft.com/office/officeart/2005/8/layout/hierarchy1"/>
    <dgm:cxn modelId="{255DEE20-7D14-46E2-A6C7-C5A126E856B5}" type="presParOf" srcId="{D78AB9E2-0BB4-40AA-821B-681CFC3FEBF0}" destId="{1D40A42A-C90A-4770-B612-33E4FB3B4073}" srcOrd="1" destOrd="0" presId="urn:microsoft.com/office/officeart/2005/8/layout/hierarchy1"/>
    <dgm:cxn modelId="{E3B946DF-CDD8-421A-8A15-2167E402D247}" type="presParOf" srcId="{1D40A42A-C90A-4770-B612-33E4FB3B4073}" destId="{D1845FE6-3728-4869-AB54-6F652B67F139}" srcOrd="0" destOrd="0" presId="urn:microsoft.com/office/officeart/2005/8/layout/hierarchy1"/>
    <dgm:cxn modelId="{C1B1854B-7900-4A03-8BA5-DA667F312E1C}" type="presParOf" srcId="{D1845FE6-3728-4869-AB54-6F652B67F139}" destId="{7741E3F7-DED3-4B44-B6E2-1A00CCFB5AE9}" srcOrd="0" destOrd="0" presId="urn:microsoft.com/office/officeart/2005/8/layout/hierarchy1"/>
    <dgm:cxn modelId="{C36EC482-17B8-4B20-B76F-F70CDC363695}" type="presParOf" srcId="{D1845FE6-3728-4869-AB54-6F652B67F139}" destId="{48C2712C-AE7A-426C-AEBD-86C8881558D1}" srcOrd="1" destOrd="0" presId="urn:microsoft.com/office/officeart/2005/8/layout/hierarchy1"/>
    <dgm:cxn modelId="{A978430F-345C-4890-AD6B-49139C989715}" type="presParOf" srcId="{1D40A42A-C90A-4770-B612-33E4FB3B4073}" destId="{A10D687A-FD58-465E-8D5C-2D0EF5E21E5E}" srcOrd="1" destOrd="0" presId="urn:microsoft.com/office/officeart/2005/8/layout/hierarchy1"/>
    <dgm:cxn modelId="{2AF49F2D-B9A0-46A4-B085-23DBD05D882B}" type="presParOf" srcId="{4F7A4920-B255-4432-BD05-F0B069867BAA}" destId="{72317911-F43A-4A75-9F15-D4E33EDE4943}" srcOrd="4" destOrd="0" presId="urn:microsoft.com/office/officeart/2005/8/layout/hierarchy1"/>
    <dgm:cxn modelId="{2420F3D1-E80B-4D56-BF8B-348FD77E1404}" type="presParOf" srcId="{4F7A4920-B255-4432-BD05-F0B069867BAA}" destId="{81345F72-C101-4912-A99F-DA0559107E9E}" srcOrd="5" destOrd="0" presId="urn:microsoft.com/office/officeart/2005/8/layout/hierarchy1"/>
    <dgm:cxn modelId="{6870B5B2-EF34-4838-8E3C-EF30DA046B22}" type="presParOf" srcId="{81345F72-C101-4912-A99F-DA0559107E9E}" destId="{31E050EA-4E27-455C-9747-0C1DBC67B8E9}" srcOrd="0" destOrd="0" presId="urn:microsoft.com/office/officeart/2005/8/layout/hierarchy1"/>
    <dgm:cxn modelId="{AF9D000B-B515-4C5F-A02D-4180AE8DE2DF}" type="presParOf" srcId="{31E050EA-4E27-455C-9747-0C1DBC67B8E9}" destId="{3AC65AFA-47EA-4057-8304-79FB6C0F2B15}" srcOrd="0" destOrd="0" presId="urn:microsoft.com/office/officeart/2005/8/layout/hierarchy1"/>
    <dgm:cxn modelId="{2360F218-AA4B-4DF8-982D-52FFD8E48FD0}" type="presParOf" srcId="{31E050EA-4E27-455C-9747-0C1DBC67B8E9}" destId="{46DA7904-200B-4FB0-8941-795B914941F7}" srcOrd="1" destOrd="0" presId="urn:microsoft.com/office/officeart/2005/8/layout/hierarchy1"/>
    <dgm:cxn modelId="{F8C29C58-C48A-4068-AB6F-F9B31B870065}" type="presParOf" srcId="{81345F72-C101-4912-A99F-DA0559107E9E}" destId="{9E1E64BE-8323-40D6-8306-746C4976428C}" srcOrd="1" destOrd="0" presId="urn:microsoft.com/office/officeart/2005/8/layout/hierarchy1"/>
    <dgm:cxn modelId="{72D5A037-BA99-4B5B-801E-7448DBA8CCAE}" type="presParOf" srcId="{9E1E64BE-8323-40D6-8306-746C4976428C}" destId="{CAA43132-0857-4A2C-BA43-5A0706759752}" srcOrd="0" destOrd="0" presId="urn:microsoft.com/office/officeart/2005/8/layout/hierarchy1"/>
    <dgm:cxn modelId="{299E3DB9-0AE3-47D1-8671-1CB96288296A}" type="presParOf" srcId="{9E1E64BE-8323-40D6-8306-746C4976428C}" destId="{6CA152A7-A562-4D78-9AF4-7BF3FA599D80}" srcOrd="1" destOrd="0" presId="urn:microsoft.com/office/officeart/2005/8/layout/hierarchy1"/>
    <dgm:cxn modelId="{64475E50-CE2C-4947-B483-3DAA58B5F269}" type="presParOf" srcId="{6CA152A7-A562-4D78-9AF4-7BF3FA599D80}" destId="{67B78832-784C-41F4-AEB0-42FE03BF867A}" srcOrd="0" destOrd="0" presId="urn:microsoft.com/office/officeart/2005/8/layout/hierarchy1"/>
    <dgm:cxn modelId="{41BB5EBC-C7A8-4292-9323-26E5BD2EB2F5}" type="presParOf" srcId="{67B78832-784C-41F4-AEB0-42FE03BF867A}" destId="{17E5C06E-02D5-453D-B0C8-0775D0B671C8}" srcOrd="0" destOrd="0" presId="urn:microsoft.com/office/officeart/2005/8/layout/hierarchy1"/>
    <dgm:cxn modelId="{5445E74B-2C0D-47C4-9E3E-D75B61E72C9B}" type="presParOf" srcId="{67B78832-784C-41F4-AEB0-42FE03BF867A}" destId="{86CA9DED-04F3-4134-820E-ED441592EFA2}" srcOrd="1" destOrd="0" presId="urn:microsoft.com/office/officeart/2005/8/layout/hierarchy1"/>
    <dgm:cxn modelId="{22FAAC90-E6A2-446F-BEDA-56664BAA931E}" type="presParOf" srcId="{6CA152A7-A562-4D78-9AF4-7BF3FA599D80}" destId="{2933B1B2-6852-4418-A7CB-4F162E883885}" srcOrd="1" destOrd="0" presId="urn:microsoft.com/office/officeart/2005/8/layout/hierarchy1"/>
    <dgm:cxn modelId="{4E38D037-5DC7-4332-8491-7732B09E050E}" type="presParOf" srcId="{4F7A4920-B255-4432-BD05-F0B069867BAA}" destId="{F8201995-0CF3-4747-BE0B-1C86BE4A344F}" srcOrd="6" destOrd="0" presId="urn:microsoft.com/office/officeart/2005/8/layout/hierarchy1"/>
    <dgm:cxn modelId="{0DD45F95-D9B1-41FC-939B-74C038F1DDC1}" type="presParOf" srcId="{4F7A4920-B255-4432-BD05-F0B069867BAA}" destId="{D46CD085-D42F-474F-B5FA-0675E52AD56B}" srcOrd="7" destOrd="0" presId="urn:microsoft.com/office/officeart/2005/8/layout/hierarchy1"/>
    <dgm:cxn modelId="{8E19CC91-A283-43E4-AC12-E64BD91D40EE}" type="presParOf" srcId="{D46CD085-D42F-474F-B5FA-0675E52AD56B}" destId="{52D942C8-E5AE-4505-A573-EBCEA7CFACB2}" srcOrd="0" destOrd="0" presId="urn:microsoft.com/office/officeart/2005/8/layout/hierarchy1"/>
    <dgm:cxn modelId="{33006811-3E1D-49DC-9BD0-D2860CF1BA1F}" type="presParOf" srcId="{52D942C8-E5AE-4505-A573-EBCEA7CFACB2}" destId="{C847133F-BE26-42DC-8F50-942C4CAA808D}" srcOrd="0" destOrd="0" presId="urn:microsoft.com/office/officeart/2005/8/layout/hierarchy1"/>
    <dgm:cxn modelId="{140D65CB-B08E-4404-B4DD-F67A233D88C3}" type="presParOf" srcId="{52D942C8-E5AE-4505-A573-EBCEA7CFACB2}" destId="{B163C251-D292-4862-AC02-400DA911F397}" srcOrd="1" destOrd="0" presId="urn:microsoft.com/office/officeart/2005/8/layout/hierarchy1"/>
    <dgm:cxn modelId="{20F4132F-A61C-4014-9F7D-29F0F6A116AB}" type="presParOf" srcId="{D46CD085-D42F-474F-B5FA-0675E52AD56B}" destId="{E52976D0-F63B-4C31-AC1C-4F51ACA9E2C3}" srcOrd="1" destOrd="0" presId="urn:microsoft.com/office/officeart/2005/8/layout/hierarchy1"/>
    <dgm:cxn modelId="{85EC7684-43F4-4B5A-9EB4-98446D12F508}" type="presParOf" srcId="{E52976D0-F63B-4C31-AC1C-4F51ACA9E2C3}" destId="{D273AB3F-685B-43E0-B199-F523FCAF10C6}" srcOrd="0" destOrd="0" presId="urn:microsoft.com/office/officeart/2005/8/layout/hierarchy1"/>
    <dgm:cxn modelId="{F73892A0-EC50-4EB0-82F3-ED8F1927D3E3}" type="presParOf" srcId="{E52976D0-F63B-4C31-AC1C-4F51ACA9E2C3}" destId="{A44F6967-F172-4C28-9424-04614D8FACB5}" srcOrd="1" destOrd="0" presId="urn:microsoft.com/office/officeart/2005/8/layout/hierarchy1"/>
    <dgm:cxn modelId="{AEA1E68C-5B60-4B1E-933A-2EFEAF0025EB}" type="presParOf" srcId="{A44F6967-F172-4C28-9424-04614D8FACB5}" destId="{0751ACFF-B22E-4C8A-A6EC-8D96642C0B21}" srcOrd="0" destOrd="0" presId="urn:microsoft.com/office/officeart/2005/8/layout/hierarchy1"/>
    <dgm:cxn modelId="{9DA23D93-AF3B-4BCA-9F4D-3534177EAB15}" type="presParOf" srcId="{0751ACFF-B22E-4C8A-A6EC-8D96642C0B21}" destId="{DF643179-C61E-4A11-A8BD-0D99EFE76F18}" srcOrd="0" destOrd="0" presId="urn:microsoft.com/office/officeart/2005/8/layout/hierarchy1"/>
    <dgm:cxn modelId="{4C596116-8CD7-4A76-B7C9-241AAB6A4713}" type="presParOf" srcId="{0751ACFF-B22E-4C8A-A6EC-8D96642C0B21}" destId="{0D8561A9-B702-461D-9A74-7380176452B2}" srcOrd="1" destOrd="0" presId="urn:microsoft.com/office/officeart/2005/8/layout/hierarchy1"/>
    <dgm:cxn modelId="{BE0769B7-75CF-45DD-AD34-9B0A9088A15E}" type="presParOf" srcId="{A44F6967-F172-4C28-9424-04614D8FACB5}" destId="{4A3B70E7-E931-4EEC-BBD9-A06E67F342BE}" srcOrd="1" destOrd="0" presId="urn:microsoft.com/office/officeart/2005/8/layout/hierarchy1"/>
    <dgm:cxn modelId="{0A6149BE-9F4C-45F2-B380-52029FA1859A}" type="presParOf" srcId="{4F7A4920-B255-4432-BD05-F0B069867BAA}" destId="{30EE97D6-553E-4412-AC35-81D1C1015A4D}" srcOrd="8" destOrd="0" presId="urn:microsoft.com/office/officeart/2005/8/layout/hierarchy1"/>
    <dgm:cxn modelId="{DFD88AD7-FCCC-4D88-98D9-ECA64AF65C65}" type="presParOf" srcId="{4F7A4920-B255-4432-BD05-F0B069867BAA}" destId="{25FE04CB-243A-4699-AE9A-E66F3DFB6EC9}" srcOrd="9" destOrd="0" presId="urn:microsoft.com/office/officeart/2005/8/layout/hierarchy1"/>
    <dgm:cxn modelId="{B2F666AA-AB5B-4CBF-B070-C88A4376A748}" type="presParOf" srcId="{25FE04CB-243A-4699-AE9A-E66F3DFB6EC9}" destId="{4CA17358-1568-4819-AEB8-FC522E33DB30}" srcOrd="0" destOrd="0" presId="urn:microsoft.com/office/officeart/2005/8/layout/hierarchy1"/>
    <dgm:cxn modelId="{09CAC00C-A659-49A0-B737-0D62451E0DA9}" type="presParOf" srcId="{4CA17358-1568-4819-AEB8-FC522E33DB30}" destId="{2EFA961D-2FD3-490B-B769-A9D0E5568E2D}" srcOrd="0" destOrd="0" presId="urn:microsoft.com/office/officeart/2005/8/layout/hierarchy1"/>
    <dgm:cxn modelId="{A9BCAF36-FFA7-43B7-9CB1-D0910F50F63D}" type="presParOf" srcId="{4CA17358-1568-4819-AEB8-FC522E33DB30}" destId="{40EDB7A4-332D-4A69-AF50-2ACDB478F568}" srcOrd="1" destOrd="0" presId="urn:microsoft.com/office/officeart/2005/8/layout/hierarchy1"/>
    <dgm:cxn modelId="{5CE3D9AD-1CD5-441A-983A-318CE7B1DCB0}" type="presParOf" srcId="{25FE04CB-243A-4699-AE9A-E66F3DFB6EC9}" destId="{877E07CF-E005-4862-A376-33F390C70136}" srcOrd="1" destOrd="0" presId="urn:microsoft.com/office/officeart/2005/8/layout/hierarchy1"/>
    <dgm:cxn modelId="{28608321-218E-48F3-A61D-14FA4671350F}" type="presParOf" srcId="{877E07CF-E005-4862-A376-33F390C70136}" destId="{2F872125-1009-4247-A9B2-8B8BD74CECE0}" srcOrd="0" destOrd="0" presId="urn:microsoft.com/office/officeart/2005/8/layout/hierarchy1"/>
    <dgm:cxn modelId="{34903426-F138-4362-A14E-9FA2FB177815}" type="presParOf" srcId="{877E07CF-E005-4862-A376-33F390C70136}" destId="{6F1D5E95-16D9-4B4F-B633-C5AA7FFB6286}" srcOrd="1" destOrd="0" presId="urn:microsoft.com/office/officeart/2005/8/layout/hierarchy1"/>
    <dgm:cxn modelId="{866BE1ED-171A-4CA8-AFE2-CAE1F631C3B4}" type="presParOf" srcId="{6F1D5E95-16D9-4B4F-B633-C5AA7FFB6286}" destId="{70C70E29-BEDA-4317-B74F-C7CDA908DBC5}" srcOrd="0" destOrd="0" presId="urn:microsoft.com/office/officeart/2005/8/layout/hierarchy1"/>
    <dgm:cxn modelId="{8490F034-79DA-4186-AC47-B2056E9D9981}" type="presParOf" srcId="{70C70E29-BEDA-4317-B74F-C7CDA908DBC5}" destId="{034D8576-AEB2-4908-89D7-1741EFB53BF5}" srcOrd="0" destOrd="0" presId="urn:microsoft.com/office/officeart/2005/8/layout/hierarchy1"/>
    <dgm:cxn modelId="{3DB7C637-7C57-4EC5-90CD-30F794A4995E}" type="presParOf" srcId="{70C70E29-BEDA-4317-B74F-C7CDA908DBC5}" destId="{7DFE9354-03F4-4A86-9BE9-306B32E8AB19}" srcOrd="1" destOrd="0" presId="urn:microsoft.com/office/officeart/2005/8/layout/hierarchy1"/>
    <dgm:cxn modelId="{9FCA5885-21C7-495E-BF55-A67F2BA38AAF}" type="presParOf" srcId="{6F1D5E95-16D9-4B4F-B633-C5AA7FFB6286}" destId="{730BACEF-11AF-4A8C-83B5-ADC9CF5FAFC7}" srcOrd="1" destOrd="0" presId="urn:microsoft.com/office/officeart/2005/8/layout/hierarchy1"/>
    <dgm:cxn modelId="{3C52675D-2CDE-4836-AD76-00F6A7BB703B}" type="presParOf" srcId="{3C329314-F6E6-4703-A0A9-418A1DC7C6D1}" destId="{144C86EE-48E8-4271-897E-ADE81C4150E9}" srcOrd="2" destOrd="0" presId="urn:microsoft.com/office/officeart/2005/8/layout/hierarchy1"/>
    <dgm:cxn modelId="{ECA91656-A6BC-4811-9097-9347723F6C5A}" type="presParOf" srcId="{3C329314-F6E6-4703-A0A9-418A1DC7C6D1}" destId="{DF77AB03-FD38-400F-B234-E7CB484EB3DD}" srcOrd="3" destOrd="0" presId="urn:microsoft.com/office/officeart/2005/8/layout/hierarchy1"/>
    <dgm:cxn modelId="{90B95841-5D70-4E3B-BBE2-EB112E460A57}" type="presParOf" srcId="{DF77AB03-FD38-400F-B234-E7CB484EB3DD}" destId="{8CB63007-24E3-449F-8B29-330D038E5C99}" srcOrd="0" destOrd="0" presId="urn:microsoft.com/office/officeart/2005/8/layout/hierarchy1"/>
    <dgm:cxn modelId="{C0C48AAD-24D4-4B26-94CA-BAB783DD4FBC}" type="presParOf" srcId="{8CB63007-24E3-449F-8B29-330D038E5C99}" destId="{707FB69B-EAC7-4C13-89EE-5BC8C3326183}" srcOrd="0" destOrd="0" presId="urn:microsoft.com/office/officeart/2005/8/layout/hierarchy1"/>
    <dgm:cxn modelId="{A3F6AC8F-E6B5-4FFF-8E1C-AB7E0FA83AB1}" type="presParOf" srcId="{8CB63007-24E3-449F-8B29-330D038E5C99}" destId="{80003BB5-BC5A-4E36-8103-8FB742EE02B4}" srcOrd="1" destOrd="0" presId="urn:microsoft.com/office/officeart/2005/8/layout/hierarchy1"/>
    <dgm:cxn modelId="{EF481B83-8CC5-4292-BF61-A0C0E208F412}" type="presParOf" srcId="{DF77AB03-FD38-400F-B234-E7CB484EB3DD}" destId="{0F62A68D-B78F-40AE-BED3-C42A46D45AF4}" srcOrd="1" destOrd="0" presId="urn:microsoft.com/office/officeart/2005/8/layout/hierarchy1"/>
    <dgm:cxn modelId="{ECAD2B5C-1FFC-4D71-BA6C-ACFE9DCF1E01}" type="presParOf" srcId="{0F62A68D-B78F-40AE-BED3-C42A46D45AF4}" destId="{0C59C542-7E47-4A6A-A996-39B83914587B}" srcOrd="0" destOrd="0" presId="urn:microsoft.com/office/officeart/2005/8/layout/hierarchy1"/>
    <dgm:cxn modelId="{CC34BC0B-D19E-4B44-9591-D13CE239F34F}" type="presParOf" srcId="{0F62A68D-B78F-40AE-BED3-C42A46D45AF4}" destId="{1190D25A-7B84-408A-9F87-91B0554F2DA8}" srcOrd="1" destOrd="0" presId="urn:microsoft.com/office/officeart/2005/8/layout/hierarchy1"/>
    <dgm:cxn modelId="{22ADEE37-EF64-443B-81C4-267BF8CDCECC}" type="presParOf" srcId="{1190D25A-7B84-408A-9F87-91B0554F2DA8}" destId="{6DE4B3B3-AD07-4AAB-8615-352D668CC125}" srcOrd="0" destOrd="0" presId="urn:microsoft.com/office/officeart/2005/8/layout/hierarchy1"/>
    <dgm:cxn modelId="{26DC76C5-9CB3-4B56-B675-1492E2F4AF57}" type="presParOf" srcId="{6DE4B3B3-AD07-4AAB-8615-352D668CC125}" destId="{23C34E2F-E0E5-421D-A343-8F9E4853C09F}" srcOrd="0" destOrd="0" presId="urn:microsoft.com/office/officeart/2005/8/layout/hierarchy1"/>
    <dgm:cxn modelId="{9B790FAF-294C-46AE-8D05-23864C26FAC2}" type="presParOf" srcId="{6DE4B3B3-AD07-4AAB-8615-352D668CC125}" destId="{EDC650F2-8D03-4719-8542-0189A5764DC4}" srcOrd="1" destOrd="0" presId="urn:microsoft.com/office/officeart/2005/8/layout/hierarchy1"/>
    <dgm:cxn modelId="{C33740BD-0EC6-436D-A36D-1C3868220E2E}" type="presParOf" srcId="{1190D25A-7B84-408A-9F87-91B0554F2DA8}" destId="{0C3AFF8F-257A-4C01-AF64-E0D5EE4E3AB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59C542-7E47-4A6A-A996-39B83914587B}">
      <dsp:nvSpPr>
        <dsp:cNvPr id="0" name=""/>
        <dsp:cNvSpPr/>
      </dsp:nvSpPr>
      <dsp:spPr>
        <a:xfrm>
          <a:off x="9210805" y="1927827"/>
          <a:ext cx="91440" cy="3599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96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C86EE-48E8-4271-897E-ADE81C4150E9}">
      <dsp:nvSpPr>
        <dsp:cNvPr id="0" name=""/>
        <dsp:cNvSpPr/>
      </dsp:nvSpPr>
      <dsp:spPr>
        <a:xfrm>
          <a:off x="5461586" y="775498"/>
          <a:ext cx="3794938" cy="369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050"/>
              </a:lnTo>
              <a:lnTo>
                <a:pt x="3794938" y="255050"/>
              </a:lnTo>
              <a:lnTo>
                <a:pt x="3794938" y="3692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72125-1009-4247-A9B2-8B8BD74CECE0}">
      <dsp:nvSpPr>
        <dsp:cNvPr id="0" name=""/>
        <dsp:cNvSpPr/>
      </dsp:nvSpPr>
      <dsp:spPr>
        <a:xfrm>
          <a:off x="6664078" y="3251979"/>
          <a:ext cx="91440" cy="5764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2211"/>
              </a:lnTo>
              <a:lnTo>
                <a:pt x="70863" y="462211"/>
              </a:lnTo>
              <a:lnTo>
                <a:pt x="70863" y="57644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E97D6-553E-4412-AC35-81D1C1015A4D}">
      <dsp:nvSpPr>
        <dsp:cNvPr id="0" name=""/>
        <dsp:cNvSpPr/>
      </dsp:nvSpPr>
      <dsp:spPr>
        <a:xfrm>
          <a:off x="3517684" y="1925196"/>
          <a:ext cx="3192113" cy="378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937"/>
              </a:lnTo>
              <a:lnTo>
                <a:pt x="3192113" y="263937"/>
              </a:lnTo>
              <a:lnTo>
                <a:pt x="3192113" y="37817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73AB3F-685B-43E0-B199-F523FCAF10C6}">
      <dsp:nvSpPr>
        <dsp:cNvPr id="0" name=""/>
        <dsp:cNvSpPr/>
      </dsp:nvSpPr>
      <dsp:spPr>
        <a:xfrm>
          <a:off x="5033973" y="3586862"/>
          <a:ext cx="91440" cy="2566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2448"/>
              </a:lnTo>
              <a:lnTo>
                <a:pt x="55622" y="142448"/>
              </a:lnTo>
              <a:lnTo>
                <a:pt x="55622" y="25668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201995-0CF3-4747-BE0B-1C86BE4A344F}">
      <dsp:nvSpPr>
        <dsp:cNvPr id="0" name=""/>
        <dsp:cNvSpPr/>
      </dsp:nvSpPr>
      <dsp:spPr>
        <a:xfrm>
          <a:off x="3517684" y="1925196"/>
          <a:ext cx="1562008" cy="3828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596"/>
              </a:lnTo>
              <a:lnTo>
                <a:pt x="1562008" y="268596"/>
              </a:lnTo>
              <a:lnTo>
                <a:pt x="1562008" y="3828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A43132-0857-4A2C-BA43-5A0706759752}">
      <dsp:nvSpPr>
        <dsp:cNvPr id="0" name=""/>
        <dsp:cNvSpPr/>
      </dsp:nvSpPr>
      <dsp:spPr>
        <a:xfrm>
          <a:off x="3362976" y="3227642"/>
          <a:ext cx="91440" cy="616430"/>
        </a:xfrm>
        <a:custGeom>
          <a:avLst/>
          <a:gdLst/>
          <a:ahLst/>
          <a:cxnLst/>
          <a:rect l="0" t="0" r="0" b="0"/>
          <a:pathLst>
            <a:path>
              <a:moveTo>
                <a:pt x="63353" y="0"/>
              </a:moveTo>
              <a:lnTo>
                <a:pt x="63353" y="502194"/>
              </a:lnTo>
              <a:lnTo>
                <a:pt x="45720" y="502194"/>
              </a:lnTo>
              <a:lnTo>
                <a:pt x="45720" y="61643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17911-F43A-4A75-9F15-D4E33EDE4943}">
      <dsp:nvSpPr>
        <dsp:cNvPr id="0" name=""/>
        <dsp:cNvSpPr/>
      </dsp:nvSpPr>
      <dsp:spPr>
        <a:xfrm>
          <a:off x="3380610" y="1925196"/>
          <a:ext cx="91440" cy="371667"/>
        </a:xfrm>
        <a:custGeom>
          <a:avLst/>
          <a:gdLst/>
          <a:ahLst/>
          <a:cxnLst/>
          <a:rect l="0" t="0" r="0" b="0"/>
          <a:pathLst>
            <a:path>
              <a:moveTo>
                <a:pt x="137073" y="0"/>
              </a:moveTo>
              <a:lnTo>
                <a:pt x="137073" y="257430"/>
              </a:lnTo>
              <a:lnTo>
                <a:pt x="45720" y="257430"/>
              </a:lnTo>
              <a:lnTo>
                <a:pt x="45720" y="37166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E31A45-E883-411A-A27F-250810FE1CED}">
      <dsp:nvSpPr>
        <dsp:cNvPr id="0" name=""/>
        <dsp:cNvSpPr/>
      </dsp:nvSpPr>
      <dsp:spPr>
        <a:xfrm>
          <a:off x="1647224" y="3190823"/>
          <a:ext cx="91440" cy="635896"/>
        </a:xfrm>
        <a:custGeom>
          <a:avLst/>
          <a:gdLst/>
          <a:ahLst/>
          <a:cxnLst/>
          <a:rect l="0" t="0" r="0" b="0"/>
          <a:pathLst>
            <a:path>
              <a:moveTo>
                <a:pt x="50726" y="0"/>
              </a:moveTo>
              <a:lnTo>
                <a:pt x="50726" y="521660"/>
              </a:lnTo>
              <a:lnTo>
                <a:pt x="45720" y="521660"/>
              </a:lnTo>
              <a:lnTo>
                <a:pt x="45720" y="63589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3CE3D-2B40-439D-94B0-10BC46B63D3C}">
      <dsp:nvSpPr>
        <dsp:cNvPr id="0" name=""/>
        <dsp:cNvSpPr/>
      </dsp:nvSpPr>
      <dsp:spPr>
        <a:xfrm>
          <a:off x="1697950" y="1925196"/>
          <a:ext cx="1819733" cy="380750"/>
        </a:xfrm>
        <a:custGeom>
          <a:avLst/>
          <a:gdLst/>
          <a:ahLst/>
          <a:cxnLst/>
          <a:rect l="0" t="0" r="0" b="0"/>
          <a:pathLst>
            <a:path>
              <a:moveTo>
                <a:pt x="1819733" y="0"/>
              </a:moveTo>
              <a:lnTo>
                <a:pt x="1819733" y="266514"/>
              </a:lnTo>
              <a:lnTo>
                <a:pt x="0" y="266514"/>
              </a:lnTo>
              <a:lnTo>
                <a:pt x="0" y="38075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94605E-A978-40D6-8A67-63F466700BEE}">
      <dsp:nvSpPr>
        <dsp:cNvPr id="0" name=""/>
        <dsp:cNvSpPr/>
      </dsp:nvSpPr>
      <dsp:spPr>
        <a:xfrm>
          <a:off x="354850" y="3205717"/>
          <a:ext cx="91440" cy="595953"/>
        </a:xfrm>
        <a:custGeom>
          <a:avLst/>
          <a:gdLst/>
          <a:ahLst/>
          <a:cxnLst/>
          <a:rect l="0" t="0" r="0" b="0"/>
          <a:pathLst>
            <a:path>
              <a:moveTo>
                <a:pt x="73428" y="0"/>
              </a:moveTo>
              <a:lnTo>
                <a:pt x="73428" y="481717"/>
              </a:lnTo>
              <a:lnTo>
                <a:pt x="45720" y="481717"/>
              </a:lnTo>
              <a:lnTo>
                <a:pt x="45720" y="59595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CCA24-0AAA-4CE5-A250-7301A8A4D94E}">
      <dsp:nvSpPr>
        <dsp:cNvPr id="0" name=""/>
        <dsp:cNvSpPr/>
      </dsp:nvSpPr>
      <dsp:spPr>
        <a:xfrm>
          <a:off x="428279" y="1925196"/>
          <a:ext cx="3089405" cy="374611"/>
        </a:xfrm>
        <a:custGeom>
          <a:avLst/>
          <a:gdLst/>
          <a:ahLst/>
          <a:cxnLst/>
          <a:rect l="0" t="0" r="0" b="0"/>
          <a:pathLst>
            <a:path>
              <a:moveTo>
                <a:pt x="3089405" y="0"/>
              </a:moveTo>
              <a:lnTo>
                <a:pt x="3089405" y="260374"/>
              </a:lnTo>
              <a:lnTo>
                <a:pt x="0" y="260374"/>
              </a:lnTo>
              <a:lnTo>
                <a:pt x="0" y="37461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0F7429-A964-497E-8E54-81294309B6B9}">
      <dsp:nvSpPr>
        <dsp:cNvPr id="0" name=""/>
        <dsp:cNvSpPr/>
      </dsp:nvSpPr>
      <dsp:spPr>
        <a:xfrm>
          <a:off x="3517684" y="775498"/>
          <a:ext cx="1943901" cy="366655"/>
        </a:xfrm>
        <a:custGeom>
          <a:avLst/>
          <a:gdLst/>
          <a:ahLst/>
          <a:cxnLst/>
          <a:rect l="0" t="0" r="0" b="0"/>
          <a:pathLst>
            <a:path>
              <a:moveTo>
                <a:pt x="1943901" y="0"/>
              </a:moveTo>
              <a:lnTo>
                <a:pt x="1943901" y="252419"/>
              </a:lnTo>
              <a:lnTo>
                <a:pt x="0" y="252419"/>
              </a:lnTo>
              <a:lnTo>
                <a:pt x="0" y="36665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B15F2-3452-491B-BC9E-4A7DDDCCDEC9}">
      <dsp:nvSpPr>
        <dsp:cNvPr id="0" name=""/>
        <dsp:cNvSpPr/>
      </dsp:nvSpPr>
      <dsp:spPr>
        <a:xfrm>
          <a:off x="4357835" y="-7543"/>
          <a:ext cx="2207500" cy="783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A6CEF7-02BE-42B8-9E38-0F500CFC8BD3}">
      <dsp:nvSpPr>
        <dsp:cNvPr id="0" name=""/>
        <dsp:cNvSpPr/>
      </dsp:nvSpPr>
      <dsp:spPr>
        <a:xfrm>
          <a:off x="4494851" y="122621"/>
          <a:ext cx="2207500" cy="783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u="none" kern="1200" baseline="0" err="1">
              <a:solidFill>
                <a:srgbClr val="0A0A0A"/>
              </a:solidFill>
            </a:rPr>
            <a:t>Hadde</a:t>
          </a:r>
          <a:r>
            <a:rPr lang="es-ES" sz="1200" b="1" u="none" kern="1200" baseline="0">
              <a:solidFill>
                <a:srgbClr val="0A0A0A"/>
              </a:solidFill>
            </a:rPr>
            <a:t> du </a:t>
          </a:r>
          <a:r>
            <a:rPr lang="es-ES" sz="1200" b="1" u="none" kern="1200" baseline="0" err="1">
              <a:solidFill>
                <a:srgbClr val="0A0A0A"/>
              </a:solidFill>
            </a:rPr>
            <a:t>fremmedspr</a:t>
          </a:r>
          <a:r>
            <a:rPr lang="en-IE" sz="1200" b="1" u="none" kern="1200" err="1">
              <a:solidFill>
                <a:srgbClr val="0A0A0A"/>
              </a:solidFill>
            </a:rPr>
            <a:t>åk</a:t>
          </a:r>
          <a:r>
            <a:rPr lang="en-IE" sz="1200" b="1" u="none" kern="1200">
              <a:solidFill>
                <a:srgbClr val="0A0A0A"/>
              </a:solidFill>
            </a:rPr>
            <a:t> </a:t>
          </a:r>
          <a:r>
            <a:rPr lang="en-IE" sz="1200" b="1" u="none" kern="1200" err="1">
              <a:solidFill>
                <a:srgbClr val="0A0A0A"/>
              </a:solidFill>
            </a:rPr>
            <a:t>på</a:t>
          </a:r>
          <a:r>
            <a:rPr lang="en-IE" sz="1200" b="1" u="none" kern="1200">
              <a:solidFill>
                <a:srgbClr val="0A0A0A"/>
              </a:solidFill>
            </a:rPr>
            <a:t> </a:t>
          </a:r>
          <a:r>
            <a:rPr lang="en-IE" sz="1200" b="1" u="none" kern="1200" err="1">
              <a:solidFill>
                <a:srgbClr val="0A0A0A"/>
              </a:solidFill>
            </a:rPr>
            <a:t>ungdommstrinnet</a:t>
          </a:r>
          <a:r>
            <a:rPr lang="en-IE" sz="1200" b="1" u="none" kern="1200">
              <a:solidFill>
                <a:srgbClr val="0A0A0A"/>
              </a:solidFill>
            </a:rPr>
            <a:t> </a:t>
          </a:r>
          <a:r>
            <a:rPr lang="en-IE" sz="1200" b="1" u="none" kern="1200" err="1">
              <a:solidFill>
                <a:srgbClr val="0A0A0A"/>
              </a:solidFill>
            </a:rPr>
            <a:t>og</a:t>
          </a:r>
          <a:r>
            <a:rPr lang="en-IE" sz="1200" b="1" u="none" kern="1200">
              <a:solidFill>
                <a:srgbClr val="0A0A0A"/>
              </a:solidFill>
            </a:rPr>
            <a:t> du </a:t>
          </a:r>
          <a:r>
            <a:rPr lang="en-IE" sz="1200" b="1" u="none" kern="1200" err="1">
              <a:solidFill>
                <a:srgbClr val="0A0A0A"/>
              </a:solidFill>
            </a:rPr>
            <a:t>fikk</a:t>
          </a:r>
          <a:r>
            <a:rPr lang="en-IE" sz="1200" b="1" u="none" kern="1200">
              <a:solidFill>
                <a:srgbClr val="0A0A0A"/>
              </a:solidFill>
            </a:rPr>
            <a:t> </a:t>
          </a:r>
          <a:r>
            <a:rPr lang="en-IE" sz="1200" b="1" u="none" kern="1200" err="1">
              <a:solidFill>
                <a:srgbClr val="0A0A0A"/>
              </a:solidFill>
            </a:rPr>
            <a:t>karakter</a:t>
          </a:r>
          <a:r>
            <a:rPr lang="en-IE" sz="1200" b="1" u="none" kern="1200">
              <a:solidFill>
                <a:srgbClr val="0A0A0A"/>
              </a:solidFill>
            </a:rPr>
            <a:t>?</a:t>
          </a:r>
          <a:endParaRPr lang="es-ES" sz="1200" b="1" u="none" kern="1200">
            <a:solidFill>
              <a:srgbClr val="0A0A0A"/>
            </a:solidFill>
          </a:endParaRPr>
        </a:p>
      </dsp:txBody>
      <dsp:txXfrm>
        <a:off x="4517786" y="145556"/>
        <a:ext cx="2161630" cy="737172"/>
      </dsp:txXfrm>
    </dsp:sp>
    <dsp:sp modelId="{E76458AB-6C4B-43CB-BFFB-029FEA68E1A3}">
      <dsp:nvSpPr>
        <dsp:cNvPr id="0" name=""/>
        <dsp:cNvSpPr/>
      </dsp:nvSpPr>
      <dsp:spPr>
        <a:xfrm>
          <a:off x="2901116" y="1142154"/>
          <a:ext cx="1233137" cy="783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7D1FF4-1E2A-4ABD-9262-EAD123A1F340}">
      <dsp:nvSpPr>
        <dsp:cNvPr id="0" name=""/>
        <dsp:cNvSpPr/>
      </dsp:nvSpPr>
      <dsp:spPr>
        <a:xfrm>
          <a:off x="3038131" y="1272319"/>
          <a:ext cx="1233137" cy="783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>
              <a:solidFill>
                <a:srgbClr val="0A0A0A"/>
              </a:solidFill>
            </a:rPr>
            <a:t>ja</a:t>
          </a:r>
        </a:p>
      </dsp:txBody>
      <dsp:txXfrm>
        <a:off x="3061066" y="1295254"/>
        <a:ext cx="1187267" cy="737172"/>
      </dsp:txXfrm>
    </dsp:sp>
    <dsp:sp modelId="{00B7E57B-A936-4A06-9815-ECC5BD74077F}">
      <dsp:nvSpPr>
        <dsp:cNvPr id="0" name=""/>
        <dsp:cNvSpPr/>
      </dsp:nvSpPr>
      <dsp:spPr>
        <a:xfrm>
          <a:off x="-137015" y="2299808"/>
          <a:ext cx="1130589" cy="905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79098-96FD-456F-B06B-6CC37824AC79}">
      <dsp:nvSpPr>
        <dsp:cNvPr id="0" name=""/>
        <dsp:cNvSpPr/>
      </dsp:nvSpPr>
      <dsp:spPr>
        <a:xfrm>
          <a:off x="0" y="2429972"/>
          <a:ext cx="1130589" cy="905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>
              <a:solidFill>
                <a:srgbClr val="0A0A0A"/>
              </a:solidFill>
            </a:rPr>
            <a:t>Ja, </a:t>
          </a:r>
          <a:r>
            <a:rPr lang="es-ES" sz="1200" u="none" kern="1200" err="1">
              <a:solidFill>
                <a:srgbClr val="0A0A0A"/>
              </a:solidFill>
            </a:rPr>
            <a:t>hadde</a:t>
          </a:r>
          <a:r>
            <a:rPr lang="es-ES" sz="1200" u="none" kern="1200">
              <a:solidFill>
                <a:srgbClr val="0A0A0A"/>
              </a:solidFill>
            </a:rPr>
            <a:t> </a:t>
          </a:r>
          <a:r>
            <a:rPr lang="es-ES" sz="1200" u="none" kern="1200" err="1">
              <a:solidFill>
                <a:srgbClr val="0A0A0A"/>
              </a:solidFill>
            </a:rPr>
            <a:t>spansk</a:t>
          </a:r>
          <a:r>
            <a:rPr lang="es-ES" sz="1200" u="none" kern="1200">
              <a:solidFill>
                <a:srgbClr val="0A0A0A"/>
              </a:solidFill>
            </a:rPr>
            <a:t>, </a:t>
          </a:r>
          <a:r>
            <a:rPr lang="es-ES" sz="1200" u="none" kern="1200" err="1">
              <a:solidFill>
                <a:srgbClr val="0A0A0A"/>
              </a:solidFill>
            </a:rPr>
            <a:t>og</a:t>
          </a:r>
          <a:r>
            <a:rPr lang="es-ES" sz="1200" u="none" kern="1200">
              <a:solidFill>
                <a:srgbClr val="0A0A0A"/>
              </a:solidFill>
            </a:rPr>
            <a:t>  </a:t>
          </a:r>
          <a:r>
            <a:rPr lang="es-ES" sz="1200" u="none" kern="1200" err="1">
              <a:solidFill>
                <a:srgbClr val="0A0A0A"/>
              </a:solidFill>
            </a:rPr>
            <a:t>jeg</a:t>
          </a:r>
          <a:r>
            <a:rPr lang="es-ES" sz="1200" u="none" kern="1200">
              <a:solidFill>
                <a:srgbClr val="0A0A0A"/>
              </a:solidFill>
            </a:rPr>
            <a:t> </a:t>
          </a:r>
          <a:r>
            <a:rPr lang="es-ES" sz="1200" u="none" kern="1200" err="1">
              <a:solidFill>
                <a:srgbClr val="0A0A0A"/>
              </a:solidFill>
            </a:rPr>
            <a:t>skal</a:t>
          </a:r>
          <a:r>
            <a:rPr lang="es-ES" sz="1200" u="none" kern="1200">
              <a:solidFill>
                <a:srgbClr val="0A0A0A"/>
              </a:solidFill>
            </a:rPr>
            <a:t> </a:t>
          </a:r>
          <a:r>
            <a:rPr lang="es-ES" sz="1200" u="none" kern="1200" err="1">
              <a:solidFill>
                <a:srgbClr val="0A0A0A"/>
              </a:solidFill>
            </a:rPr>
            <a:t>fortsette</a:t>
          </a:r>
          <a:r>
            <a:rPr lang="es-ES" sz="1200" u="none" kern="1200">
              <a:solidFill>
                <a:srgbClr val="0A0A0A"/>
              </a:solidFill>
            </a:rPr>
            <a:t> </a:t>
          </a:r>
          <a:r>
            <a:rPr lang="es-ES" sz="1200" u="none" kern="1200" err="1">
              <a:solidFill>
                <a:srgbClr val="0A0A0A"/>
              </a:solidFill>
            </a:rPr>
            <a:t>med</a:t>
          </a:r>
          <a:r>
            <a:rPr lang="es-ES" sz="1200" u="none" kern="1200">
              <a:solidFill>
                <a:srgbClr val="0A0A0A"/>
              </a:solidFill>
            </a:rPr>
            <a:t> </a:t>
          </a:r>
          <a:r>
            <a:rPr lang="es-ES" sz="1200" u="none" kern="1200" err="1">
              <a:solidFill>
                <a:srgbClr val="0A0A0A"/>
              </a:solidFill>
            </a:rPr>
            <a:t>det</a:t>
          </a:r>
          <a:endParaRPr lang="es-ES" sz="1200" u="none" kern="1200">
            <a:solidFill>
              <a:srgbClr val="0A0A0A"/>
            </a:solidFill>
          </a:endParaRPr>
        </a:p>
      </dsp:txBody>
      <dsp:txXfrm>
        <a:off x="26533" y="2456505"/>
        <a:ext cx="1077523" cy="852843"/>
      </dsp:txXfrm>
    </dsp:sp>
    <dsp:sp modelId="{5744E99B-296C-4E60-8B9F-5A192039C426}">
      <dsp:nvSpPr>
        <dsp:cNvPr id="0" name=""/>
        <dsp:cNvSpPr/>
      </dsp:nvSpPr>
      <dsp:spPr>
        <a:xfrm>
          <a:off x="-137015" y="3801671"/>
          <a:ext cx="1075172" cy="74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C1979-7A9E-4D27-A26D-A4804DBF6FF1}">
      <dsp:nvSpPr>
        <dsp:cNvPr id="0" name=""/>
        <dsp:cNvSpPr/>
      </dsp:nvSpPr>
      <dsp:spPr>
        <a:xfrm>
          <a:off x="0" y="3931835"/>
          <a:ext cx="1075172" cy="747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rgbClr val="0A0A0A"/>
              </a:solidFill>
            </a:rPr>
            <a:t>Du skal velge Spansk II (2 </a:t>
          </a:r>
          <a:r>
            <a:rPr lang="en-IE" sz="1200" b="0" u="none" kern="1200">
              <a:solidFill>
                <a:srgbClr val="0A0A0A"/>
              </a:solidFill>
            </a:rPr>
            <a:t>år)</a:t>
          </a:r>
          <a:endParaRPr lang="es-ES" sz="1200" kern="1200">
            <a:solidFill>
              <a:srgbClr val="0A0A0A"/>
            </a:solidFill>
          </a:endParaRPr>
        </a:p>
      </dsp:txBody>
      <dsp:txXfrm>
        <a:off x="21889" y="3953724"/>
        <a:ext cx="1031394" cy="703573"/>
      </dsp:txXfrm>
    </dsp:sp>
    <dsp:sp modelId="{AEBDFB1C-9A35-4BF1-ACAE-10D7575A914F}">
      <dsp:nvSpPr>
        <dsp:cNvPr id="0" name=""/>
        <dsp:cNvSpPr/>
      </dsp:nvSpPr>
      <dsp:spPr>
        <a:xfrm>
          <a:off x="1127797" y="2305947"/>
          <a:ext cx="1140306" cy="884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E0DCF-45FE-42EB-B74D-C10F23090083}">
      <dsp:nvSpPr>
        <dsp:cNvPr id="0" name=""/>
        <dsp:cNvSpPr/>
      </dsp:nvSpPr>
      <dsp:spPr>
        <a:xfrm>
          <a:off x="1264812" y="2436111"/>
          <a:ext cx="1140306" cy="884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>
              <a:solidFill>
                <a:srgbClr val="0A0A0A"/>
              </a:solidFill>
            </a:rPr>
            <a:t>ja, jeg hadde tysk, og jeg vil fortsette med det</a:t>
          </a:r>
        </a:p>
      </dsp:txBody>
      <dsp:txXfrm>
        <a:off x="1290729" y="2462028"/>
        <a:ext cx="1088472" cy="833042"/>
      </dsp:txXfrm>
    </dsp:sp>
    <dsp:sp modelId="{7741E3F7-DED3-4B44-B6E2-1A00CCFB5AE9}">
      <dsp:nvSpPr>
        <dsp:cNvPr id="0" name=""/>
        <dsp:cNvSpPr/>
      </dsp:nvSpPr>
      <dsp:spPr>
        <a:xfrm>
          <a:off x="1076375" y="3826720"/>
          <a:ext cx="1233137" cy="783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2712C-AE7A-426C-AEBD-86C8881558D1}">
      <dsp:nvSpPr>
        <dsp:cNvPr id="0" name=""/>
        <dsp:cNvSpPr/>
      </dsp:nvSpPr>
      <dsp:spPr>
        <a:xfrm>
          <a:off x="1213390" y="3956885"/>
          <a:ext cx="1233137" cy="783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rgbClr val="0A0A0A"/>
              </a:solidFill>
            </a:rPr>
            <a:t>Du skal velge Tysk II (2 </a:t>
          </a:r>
          <a:r>
            <a:rPr lang="en-IE" sz="1200" b="0" u="none" kern="1200">
              <a:solidFill>
                <a:srgbClr val="0A0A0A"/>
              </a:solidFill>
            </a:rPr>
            <a:t>år)</a:t>
          </a:r>
          <a:r>
            <a:rPr lang="es-ES" sz="1200" kern="1200">
              <a:solidFill>
                <a:srgbClr val="0A0A0A"/>
              </a:solidFill>
            </a:rPr>
            <a:t> </a:t>
          </a:r>
        </a:p>
      </dsp:txBody>
      <dsp:txXfrm>
        <a:off x="1236325" y="3979820"/>
        <a:ext cx="1187267" cy="737172"/>
      </dsp:txXfrm>
    </dsp:sp>
    <dsp:sp modelId="{3AC65AFA-47EA-4057-8304-79FB6C0F2B15}">
      <dsp:nvSpPr>
        <dsp:cNvPr id="0" name=""/>
        <dsp:cNvSpPr/>
      </dsp:nvSpPr>
      <dsp:spPr>
        <a:xfrm>
          <a:off x="2778360" y="2296863"/>
          <a:ext cx="1295940" cy="930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A7904-200B-4FB0-8941-795B914941F7}">
      <dsp:nvSpPr>
        <dsp:cNvPr id="0" name=""/>
        <dsp:cNvSpPr/>
      </dsp:nvSpPr>
      <dsp:spPr>
        <a:xfrm>
          <a:off x="2915375" y="2427028"/>
          <a:ext cx="1295940" cy="9307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>
              <a:solidFill>
                <a:srgbClr val="0A0A0A"/>
              </a:solidFill>
            </a:rPr>
            <a:t>ja, jeg hadde fransk, og jeg vil fortsette med det</a:t>
          </a:r>
        </a:p>
      </dsp:txBody>
      <dsp:txXfrm>
        <a:off x="2942637" y="2454290"/>
        <a:ext cx="1241416" cy="876254"/>
      </dsp:txXfrm>
    </dsp:sp>
    <dsp:sp modelId="{17E5C06E-02D5-453D-B0C8-0775D0B671C8}">
      <dsp:nvSpPr>
        <dsp:cNvPr id="0" name=""/>
        <dsp:cNvSpPr/>
      </dsp:nvSpPr>
      <dsp:spPr>
        <a:xfrm>
          <a:off x="2773927" y="3844072"/>
          <a:ext cx="1269539" cy="7736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A9DED-04F3-4134-820E-ED441592EFA2}">
      <dsp:nvSpPr>
        <dsp:cNvPr id="0" name=""/>
        <dsp:cNvSpPr/>
      </dsp:nvSpPr>
      <dsp:spPr>
        <a:xfrm>
          <a:off x="2910942" y="3974237"/>
          <a:ext cx="1269539" cy="773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rgbClr val="0A0A0A"/>
              </a:solidFill>
            </a:rPr>
            <a:t>Du skal velge Fransk II (2 </a:t>
          </a:r>
          <a:r>
            <a:rPr lang="en-IE" sz="1200" b="0" u="none" kern="1200">
              <a:solidFill>
                <a:srgbClr val="0A0A0A"/>
              </a:solidFill>
            </a:rPr>
            <a:t>år</a:t>
          </a:r>
          <a:r>
            <a:rPr lang="en-IE" sz="1400" b="0" u="none" kern="1200">
              <a:solidFill>
                <a:srgbClr val="0A0A0A"/>
              </a:solidFill>
            </a:rPr>
            <a:t>)</a:t>
          </a:r>
          <a:endParaRPr lang="es-ES" sz="1400" kern="1200">
            <a:solidFill>
              <a:srgbClr val="0A0A0A"/>
            </a:solidFill>
          </a:endParaRPr>
        </a:p>
      </dsp:txBody>
      <dsp:txXfrm>
        <a:off x="2933602" y="3996897"/>
        <a:ext cx="1224219" cy="728364"/>
      </dsp:txXfrm>
    </dsp:sp>
    <dsp:sp modelId="{C847133F-BE26-42DC-8F50-942C4CAA808D}">
      <dsp:nvSpPr>
        <dsp:cNvPr id="0" name=""/>
        <dsp:cNvSpPr/>
      </dsp:nvSpPr>
      <dsp:spPr>
        <a:xfrm>
          <a:off x="4443184" y="2308030"/>
          <a:ext cx="1273016" cy="127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3C251-D292-4862-AC02-400DA911F397}">
      <dsp:nvSpPr>
        <dsp:cNvPr id="0" name=""/>
        <dsp:cNvSpPr/>
      </dsp:nvSpPr>
      <dsp:spPr>
        <a:xfrm>
          <a:off x="4580199" y="2438194"/>
          <a:ext cx="1273016" cy="12788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rgbClr val="0A0A0A"/>
              </a:solidFill>
            </a:rPr>
            <a:t>ja, </a:t>
          </a:r>
          <a:r>
            <a:rPr lang="es-ES" sz="1200" kern="1200" err="1">
              <a:solidFill>
                <a:srgbClr val="0A0A0A"/>
              </a:solidFill>
            </a:rPr>
            <a:t>jeg</a:t>
          </a:r>
          <a:r>
            <a:rPr lang="es-ES" sz="1200" kern="1200">
              <a:solidFill>
                <a:srgbClr val="0A0A0A"/>
              </a:solidFill>
            </a:rPr>
            <a:t> </a:t>
          </a:r>
          <a:r>
            <a:rPr lang="es-ES" sz="1200" kern="1200" err="1">
              <a:solidFill>
                <a:srgbClr val="0A0A0A"/>
              </a:solidFill>
            </a:rPr>
            <a:t>hadde</a:t>
          </a:r>
          <a:r>
            <a:rPr lang="es-ES" sz="1200" kern="1200">
              <a:solidFill>
                <a:srgbClr val="0A0A0A"/>
              </a:solidFill>
            </a:rPr>
            <a:t> </a:t>
          </a:r>
          <a:r>
            <a:rPr lang="es-ES" sz="1200" kern="1200" err="1">
              <a:solidFill>
                <a:srgbClr val="0A0A0A"/>
              </a:solidFill>
            </a:rPr>
            <a:t>fransk</a:t>
          </a:r>
          <a:r>
            <a:rPr lang="es-ES" sz="1200" kern="1200">
              <a:solidFill>
                <a:srgbClr val="0A0A0A"/>
              </a:solidFill>
            </a:rPr>
            <a:t> </a:t>
          </a:r>
          <a:r>
            <a:rPr lang="es-ES" sz="1200" kern="1200" err="1">
              <a:solidFill>
                <a:srgbClr val="0A0A0A"/>
              </a:solidFill>
            </a:rPr>
            <a:t>eller</a:t>
          </a:r>
          <a:r>
            <a:rPr lang="es-ES" sz="1200" kern="1200">
              <a:solidFill>
                <a:srgbClr val="0A0A0A"/>
              </a:solidFill>
            </a:rPr>
            <a:t> </a:t>
          </a:r>
          <a:r>
            <a:rPr lang="es-ES" sz="1200" kern="1200" err="1">
              <a:solidFill>
                <a:srgbClr val="0A0A0A"/>
              </a:solidFill>
            </a:rPr>
            <a:t>tysk</a:t>
          </a:r>
          <a:r>
            <a:rPr lang="es-ES" sz="1200" kern="1200">
              <a:solidFill>
                <a:srgbClr val="0A0A0A"/>
              </a:solidFill>
            </a:rPr>
            <a:t>, </a:t>
          </a:r>
          <a:r>
            <a:rPr lang="es-ES" sz="1200" kern="1200" err="1">
              <a:solidFill>
                <a:srgbClr val="0A0A0A"/>
              </a:solidFill>
            </a:rPr>
            <a:t>men</a:t>
          </a:r>
          <a:r>
            <a:rPr lang="es-ES" sz="1200" kern="1200">
              <a:solidFill>
                <a:srgbClr val="0A0A0A"/>
              </a:solidFill>
            </a:rPr>
            <a:t> </a:t>
          </a:r>
          <a:r>
            <a:rPr lang="es-ES" sz="1200" kern="1200" err="1">
              <a:solidFill>
                <a:srgbClr val="0A0A0A"/>
              </a:solidFill>
            </a:rPr>
            <a:t>jeg</a:t>
          </a:r>
          <a:r>
            <a:rPr lang="es-ES" sz="1200" kern="1200">
              <a:solidFill>
                <a:srgbClr val="0A0A0A"/>
              </a:solidFill>
            </a:rPr>
            <a:t> vil </a:t>
          </a:r>
          <a:r>
            <a:rPr lang="es-ES" sz="1200" kern="1200" err="1">
              <a:solidFill>
                <a:srgbClr val="0A0A0A"/>
              </a:solidFill>
            </a:rPr>
            <a:t>bytte</a:t>
          </a:r>
          <a:r>
            <a:rPr lang="es-ES" sz="1200" kern="1200">
              <a:solidFill>
                <a:srgbClr val="0A0A0A"/>
              </a:solidFill>
            </a:rPr>
            <a:t> </a:t>
          </a:r>
          <a:r>
            <a:rPr lang="es-ES" sz="1200" kern="1200" err="1">
              <a:solidFill>
                <a:srgbClr val="0A0A0A"/>
              </a:solidFill>
            </a:rPr>
            <a:t>til</a:t>
          </a:r>
          <a:r>
            <a:rPr lang="es-ES" sz="1200" kern="1200">
              <a:solidFill>
                <a:srgbClr val="0A0A0A"/>
              </a:solidFill>
            </a:rPr>
            <a:t> et </a:t>
          </a:r>
          <a:r>
            <a:rPr lang="es-ES" sz="1200" kern="1200" err="1">
              <a:solidFill>
                <a:srgbClr val="0A0A0A"/>
              </a:solidFill>
            </a:rPr>
            <a:t>annet</a:t>
          </a:r>
          <a:r>
            <a:rPr lang="es-ES" sz="1200" kern="1200">
              <a:solidFill>
                <a:srgbClr val="0A0A0A"/>
              </a:solidFill>
            </a:rPr>
            <a:t> </a:t>
          </a:r>
          <a:r>
            <a:rPr lang="es-ES" sz="1200" kern="1200" err="1">
              <a:solidFill>
                <a:srgbClr val="0A0A0A"/>
              </a:solidFill>
            </a:rPr>
            <a:t>fremmedspr</a:t>
          </a:r>
          <a:r>
            <a:rPr lang="en-IE" sz="1200" b="0" u="none" kern="1200" err="1">
              <a:solidFill>
                <a:srgbClr val="0A0A0A"/>
              </a:solidFill>
            </a:rPr>
            <a:t>åk</a:t>
          </a:r>
          <a:endParaRPr lang="es-ES" sz="1200" u="none" kern="1200">
            <a:solidFill>
              <a:srgbClr val="0A0A0A"/>
            </a:solidFill>
          </a:endParaRPr>
        </a:p>
      </dsp:txBody>
      <dsp:txXfrm>
        <a:off x="4617484" y="2475479"/>
        <a:ext cx="1198446" cy="1204262"/>
      </dsp:txXfrm>
    </dsp:sp>
    <dsp:sp modelId="{DF643179-C61E-4A11-A8BD-0D99EFE76F18}">
      <dsp:nvSpPr>
        <dsp:cNvPr id="0" name=""/>
        <dsp:cNvSpPr/>
      </dsp:nvSpPr>
      <dsp:spPr>
        <a:xfrm>
          <a:off x="4473026" y="3843548"/>
          <a:ext cx="1233137" cy="783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561A9-B702-461D-9A74-7380176452B2}">
      <dsp:nvSpPr>
        <dsp:cNvPr id="0" name=""/>
        <dsp:cNvSpPr/>
      </dsp:nvSpPr>
      <dsp:spPr>
        <a:xfrm>
          <a:off x="4610041" y="3973712"/>
          <a:ext cx="1233137" cy="783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rgbClr val="0A0A0A"/>
              </a:solidFill>
            </a:rPr>
            <a:t>Du m</a:t>
          </a:r>
          <a:r>
            <a:rPr lang="en-IE" sz="1200" b="0" u="none" kern="1200">
              <a:solidFill>
                <a:srgbClr val="0A0A0A"/>
              </a:solidFill>
            </a:rPr>
            <a:t>å</a:t>
          </a:r>
          <a:r>
            <a:rPr lang="es-ES" sz="1200" kern="1200">
              <a:solidFill>
                <a:srgbClr val="0A0A0A"/>
              </a:solidFill>
            </a:rPr>
            <a:t> velge Spansk I (2 </a:t>
          </a:r>
          <a:r>
            <a:rPr lang="en-IE" sz="1200" b="0" u="none" kern="1200">
              <a:solidFill>
                <a:srgbClr val="0A0A0A"/>
              </a:solidFill>
            </a:rPr>
            <a:t>år</a:t>
          </a:r>
          <a:r>
            <a:rPr lang="en-IE" sz="1400" b="0" u="none" kern="1200">
              <a:solidFill>
                <a:srgbClr val="0A0A0A"/>
              </a:solidFill>
            </a:rPr>
            <a:t>)</a:t>
          </a:r>
          <a:endParaRPr lang="es-ES" sz="1400" kern="1200">
            <a:solidFill>
              <a:srgbClr val="0A0A0A"/>
            </a:solidFill>
          </a:endParaRPr>
        </a:p>
      </dsp:txBody>
      <dsp:txXfrm>
        <a:off x="4632976" y="3996647"/>
        <a:ext cx="1187267" cy="737172"/>
      </dsp:txXfrm>
    </dsp:sp>
    <dsp:sp modelId="{2EFA961D-2FD3-490B-B769-A9D0E5568E2D}">
      <dsp:nvSpPr>
        <dsp:cNvPr id="0" name=""/>
        <dsp:cNvSpPr/>
      </dsp:nvSpPr>
      <dsp:spPr>
        <a:xfrm>
          <a:off x="6031085" y="2303370"/>
          <a:ext cx="1357425" cy="9486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EDB7A4-332D-4A69-AF50-2ACDB478F568}">
      <dsp:nvSpPr>
        <dsp:cNvPr id="0" name=""/>
        <dsp:cNvSpPr/>
      </dsp:nvSpPr>
      <dsp:spPr>
        <a:xfrm>
          <a:off x="6168100" y="2433535"/>
          <a:ext cx="1357425" cy="9486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>
              <a:solidFill>
                <a:srgbClr val="0A0A0A"/>
              </a:solidFill>
            </a:rPr>
            <a:t>ja, men jeg hadde et annet fremmedspr</a:t>
          </a:r>
          <a:r>
            <a:rPr lang="en-IE" sz="1200" b="0" u="none" kern="1200">
              <a:solidFill>
                <a:srgbClr val="0A0A0A"/>
              </a:solidFill>
            </a:rPr>
            <a:t>åk enn spansk, fransk eller tysk</a:t>
          </a:r>
          <a:endParaRPr lang="es-ES" sz="1200" kern="1200">
            <a:solidFill>
              <a:srgbClr val="0A0A0A"/>
            </a:solidFill>
          </a:endParaRPr>
        </a:p>
      </dsp:txBody>
      <dsp:txXfrm>
        <a:off x="6195884" y="2461319"/>
        <a:ext cx="1301857" cy="893040"/>
      </dsp:txXfrm>
    </dsp:sp>
    <dsp:sp modelId="{034D8576-AEB2-4908-89D7-1741EFB53BF5}">
      <dsp:nvSpPr>
        <dsp:cNvPr id="0" name=""/>
        <dsp:cNvSpPr/>
      </dsp:nvSpPr>
      <dsp:spPr>
        <a:xfrm>
          <a:off x="6118373" y="3828427"/>
          <a:ext cx="1233137" cy="783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FE9354-03F4-4A86-9BE9-306B32E8AB19}">
      <dsp:nvSpPr>
        <dsp:cNvPr id="0" name=""/>
        <dsp:cNvSpPr/>
      </dsp:nvSpPr>
      <dsp:spPr>
        <a:xfrm>
          <a:off x="6255388" y="3958592"/>
          <a:ext cx="1233137" cy="783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rgbClr val="0A0A0A"/>
              </a:solidFill>
            </a:rPr>
            <a:t>Du m</a:t>
          </a:r>
          <a:r>
            <a:rPr lang="en-IE" sz="1200" b="0" u="none" kern="1200">
              <a:solidFill>
                <a:srgbClr val="0A0A0A"/>
              </a:solidFill>
            </a:rPr>
            <a:t>å velge Spansk I </a:t>
          </a:r>
          <a:r>
            <a:rPr lang="es-ES" sz="1200" kern="1200">
              <a:solidFill>
                <a:srgbClr val="0A0A0A"/>
              </a:solidFill>
            </a:rPr>
            <a:t>(2 </a:t>
          </a:r>
          <a:r>
            <a:rPr lang="en-IE" sz="1200" b="0" u="none" kern="1200">
              <a:solidFill>
                <a:srgbClr val="0A0A0A"/>
              </a:solidFill>
            </a:rPr>
            <a:t>år) </a:t>
          </a:r>
          <a:endParaRPr lang="es-ES" sz="1200" kern="1200">
            <a:solidFill>
              <a:srgbClr val="0A0A0A"/>
            </a:solidFill>
          </a:endParaRPr>
        </a:p>
      </dsp:txBody>
      <dsp:txXfrm>
        <a:off x="6278323" y="3981527"/>
        <a:ext cx="1187267" cy="737172"/>
      </dsp:txXfrm>
    </dsp:sp>
    <dsp:sp modelId="{707FB69B-EAC7-4C13-89EE-5BC8C3326183}">
      <dsp:nvSpPr>
        <dsp:cNvPr id="0" name=""/>
        <dsp:cNvSpPr/>
      </dsp:nvSpPr>
      <dsp:spPr>
        <a:xfrm>
          <a:off x="8639956" y="1144785"/>
          <a:ext cx="1233137" cy="783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003BB5-BC5A-4E36-8103-8FB742EE02B4}">
      <dsp:nvSpPr>
        <dsp:cNvPr id="0" name=""/>
        <dsp:cNvSpPr/>
      </dsp:nvSpPr>
      <dsp:spPr>
        <a:xfrm>
          <a:off x="8776971" y="1274950"/>
          <a:ext cx="1233137" cy="783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>
              <a:solidFill>
                <a:srgbClr val="0A0A0A"/>
              </a:solidFill>
            </a:rPr>
            <a:t>nei</a:t>
          </a:r>
        </a:p>
      </dsp:txBody>
      <dsp:txXfrm>
        <a:off x="8799906" y="1297885"/>
        <a:ext cx="1187267" cy="737172"/>
      </dsp:txXfrm>
    </dsp:sp>
    <dsp:sp modelId="{23C34E2F-E0E5-421D-A343-8F9E4853C09F}">
      <dsp:nvSpPr>
        <dsp:cNvPr id="0" name=""/>
        <dsp:cNvSpPr/>
      </dsp:nvSpPr>
      <dsp:spPr>
        <a:xfrm>
          <a:off x="8237799" y="2287796"/>
          <a:ext cx="2037450" cy="2397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650F2-8D03-4719-8542-0189A5764DC4}">
      <dsp:nvSpPr>
        <dsp:cNvPr id="0" name=""/>
        <dsp:cNvSpPr/>
      </dsp:nvSpPr>
      <dsp:spPr>
        <a:xfrm>
          <a:off x="8374814" y="2417960"/>
          <a:ext cx="2037450" cy="23977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u="none" kern="1200" dirty="0">
              <a:solidFill>
                <a:srgbClr val="0A0A0A"/>
              </a:solidFill>
            </a:rPr>
            <a:t>Du m</a:t>
          </a:r>
          <a:r>
            <a:rPr lang="en-IE" sz="1200" b="0" u="none" kern="1200" dirty="0">
              <a:solidFill>
                <a:srgbClr val="0A0A0A"/>
              </a:solidFill>
            </a:rPr>
            <a:t>å</a:t>
          </a:r>
          <a:r>
            <a:rPr lang="es-ES" sz="1200" u="none" kern="1200" dirty="0">
              <a:solidFill>
                <a:srgbClr val="0A0A0A"/>
              </a:solidFill>
            </a:rPr>
            <a:t> </a:t>
          </a:r>
          <a:r>
            <a:rPr lang="es-ES" sz="1200" u="none" kern="1200" dirty="0" err="1">
              <a:solidFill>
                <a:srgbClr val="0A0A0A"/>
              </a:solidFill>
            </a:rPr>
            <a:t>velge</a:t>
          </a:r>
          <a:r>
            <a:rPr lang="es-ES" sz="1200" u="none" kern="1200" dirty="0">
              <a:solidFill>
                <a:srgbClr val="0A0A0A"/>
              </a:solidFill>
            </a:rPr>
            <a:t> </a:t>
          </a:r>
          <a:br>
            <a:rPr lang="es-ES" sz="1200" u="none" kern="1200" dirty="0">
              <a:solidFill>
                <a:srgbClr val="0A0A0A"/>
              </a:solidFill>
            </a:rPr>
          </a:br>
          <a:r>
            <a:rPr lang="es-ES" sz="1200" b="1" u="none" kern="1200" dirty="0" err="1">
              <a:solidFill>
                <a:srgbClr val="0A0A0A"/>
              </a:solidFill>
            </a:rPr>
            <a:t>Spansk</a:t>
          </a:r>
          <a:r>
            <a:rPr lang="es-ES" sz="1200" b="1" u="none" kern="1200" dirty="0">
              <a:solidFill>
                <a:srgbClr val="0A0A0A"/>
              </a:solidFill>
            </a:rPr>
            <a:t> I+II </a:t>
          </a:r>
          <a:r>
            <a:rPr lang="es-ES" sz="1200" u="none" kern="1200" dirty="0">
              <a:solidFill>
                <a:srgbClr val="0A0A0A"/>
              </a:solidFill>
            </a:rPr>
            <a:t>(3 </a:t>
          </a:r>
          <a:r>
            <a:rPr lang="en-IE" sz="1200" b="0" u="none" kern="1200" dirty="0" err="1">
              <a:solidFill>
                <a:srgbClr val="0A0A0A"/>
              </a:solidFill>
            </a:rPr>
            <a:t>år</a:t>
          </a:r>
          <a:r>
            <a:rPr lang="en-IE" sz="1200" b="0" u="none" kern="1200" dirty="0">
              <a:solidFill>
                <a:srgbClr val="0A0A0A"/>
              </a:solidFill>
            </a:rPr>
            <a:t>). </a:t>
          </a:r>
          <a:br>
            <a:rPr lang="en-IE" sz="1200" b="0" u="none" kern="1200" dirty="0">
              <a:solidFill>
                <a:srgbClr val="0A0A0A"/>
              </a:solidFill>
            </a:rPr>
          </a:br>
          <a:r>
            <a:rPr lang="en-IE" sz="1200" b="0" u="none" kern="1200" dirty="0">
              <a:solidFill>
                <a:srgbClr val="0A0A0A"/>
              </a:solidFill>
            </a:rPr>
            <a:t>Dersom du </a:t>
          </a:r>
          <a:r>
            <a:rPr lang="en-IE" sz="1200" b="0" u="none" kern="1200" dirty="0" err="1">
              <a:solidFill>
                <a:srgbClr val="0A0A0A"/>
              </a:solidFill>
            </a:rPr>
            <a:t>har</a:t>
          </a:r>
          <a:r>
            <a:rPr lang="en-IE" sz="1200" b="0" u="none" kern="1200" dirty="0">
              <a:solidFill>
                <a:srgbClr val="0A0A0A"/>
              </a:solidFill>
            </a:rPr>
            <a:t> et </a:t>
          </a:r>
          <a:r>
            <a:rPr lang="en-IE" sz="1200" b="0" u="none" kern="1200" dirty="0" err="1">
              <a:solidFill>
                <a:srgbClr val="0A0A0A"/>
              </a:solidFill>
            </a:rPr>
            <a:t>annet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morsmål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enn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norsk</a:t>
          </a:r>
          <a:r>
            <a:rPr lang="en-IE" sz="1200" b="0" u="none" kern="1200" dirty="0">
              <a:solidFill>
                <a:srgbClr val="0A0A0A"/>
              </a:solidFill>
            </a:rPr>
            <a:t>, </a:t>
          </a:r>
          <a:r>
            <a:rPr lang="en-IE" sz="1200" b="0" u="none" kern="1200" dirty="0" err="1">
              <a:solidFill>
                <a:srgbClr val="0A0A0A"/>
              </a:solidFill>
            </a:rPr>
            <a:t>kan</a:t>
          </a:r>
          <a:r>
            <a:rPr lang="en-IE" sz="1200" b="0" u="none" kern="1200" dirty="0">
              <a:solidFill>
                <a:srgbClr val="0A0A0A"/>
              </a:solidFill>
            </a:rPr>
            <a:t> du ta </a:t>
          </a:r>
          <a:r>
            <a:rPr lang="en-IE" sz="1200" b="0" u="none" kern="1200" dirty="0" err="1">
              <a:solidFill>
                <a:srgbClr val="0A0A0A"/>
              </a:solidFill>
            </a:rPr>
            <a:t>privatisteksamen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i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morsmålet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ditt</a:t>
          </a:r>
          <a:r>
            <a:rPr lang="en-IE" sz="1200" b="0" u="none" kern="1200" dirty="0">
              <a:solidFill>
                <a:srgbClr val="0A0A0A"/>
              </a:solidFill>
            </a:rPr>
            <a:t> (</a:t>
          </a:r>
          <a:r>
            <a:rPr lang="en-IE" sz="1200" b="0" u="none" kern="1200" dirty="0" err="1">
              <a:solidFill>
                <a:srgbClr val="0A0A0A"/>
              </a:solidFill>
            </a:rPr>
            <a:t>nivå</a:t>
          </a:r>
          <a:r>
            <a:rPr lang="en-IE" sz="1200" b="0" u="none" kern="1200" dirty="0">
              <a:solidFill>
                <a:srgbClr val="0A0A0A"/>
              </a:solidFill>
            </a:rPr>
            <a:t> II). </a:t>
          </a:r>
          <a:br>
            <a:rPr lang="en-IE" sz="1200" b="0" u="none" kern="1200" dirty="0">
              <a:solidFill>
                <a:srgbClr val="0A0A0A"/>
              </a:solidFill>
            </a:rPr>
          </a:br>
          <a:r>
            <a:rPr lang="en-IE" sz="1200" b="0" u="none" kern="1200" dirty="0" err="1">
              <a:solidFill>
                <a:srgbClr val="0A0A0A"/>
              </a:solidFill>
            </a:rPr>
            <a:t>Når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både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skriftlig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og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muntlig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eksamen</a:t>
          </a:r>
          <a:r>
            <a:rPr lang="en-IE" sz="1200" b="0" u="none" kern="1200" dirty="0">
              <a:solidFill>
                <a:srgbClr val="0A0A0A"/>
              </a:solidFill>
            </a:rPr>
            <a:t> er </a:t>
          </a:r>
          <a:r>
            <a:rPr lang="en-IE" sz="1200" b="0" u="none" kern="1200" dirty="0" err="1">
              <a:solidFill>
                <a:srgbClr val="0A0A0A"/>
              </a:solidFill>
            </a:rPr>
            <a:t>bestått</a:t>
          </a:r>
          <a:r>
            <a:rPr lang="en-IE" sz="1200" b="0" u="none" kern="1200" dirty="0">
              <a:solidFill>
                <a:srgbClr val="0A0A0A"/>
              </a:solidFill>
            </a:rPr>
            <a:t>, </a:t>
          </a:r>
          <a:r>
            <a:rPr lang="en-IE" sz="1200" b="0" u="none" kern="1200" dirty="0" err="1">
              <a:solidFill>
                <a:srgbClr val="0A0A0A"/>
              </a:solidFill>
            </a:rPr>
            <a:t>kan</a:t>
          </a:r>
          <a:r>
            <a:rPr lang="en-IE" sz="1200" b="0" u="none" kern="1200" dirty="0">
              <a:solidFill>
                <a:srgbClr val="0A0A0A"/>
              </a:solidFill>
            </a:rPr>
            <a:t> du </a:t>
          </a:r>
          <a:r>
            <a:rPr lang="en-IE" sz="1200" b="0" u="none" kern="1200" dirty="0" err="1">
              <a:solidFill>
                <a:srgbClr val="0A0A0A"/>
              </a:solidFill>
            </a:rPr>
            <a:t>skrives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ut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av</a:t>
          </a:r>
          <a:r>
            <a:rPr lang="en-IE" sz="1200" b="0" u="none" kern="1200" dirty="0">
              <a:solidFill>
                <a:srgbClr val="0A0A0A"/>
              </a:solidFill>
            </a:rPr>
            <a:t> </a:t>
          </a:r>
          <a:r>
            <a:rPr lang="en-IE" sz="1200" b="0" u="none" kern="1200" dirty="0" err="1">
              <a:solidFill>
                <a:srgbClr val="0A0A0A"/>
              </a:solidFill>
            </a:rPr>
            <a:t>Spansk</a:t>
          </a:r>
          <a:r>
            <a:rPr lang="en-IE" sz="1200" b="0" u="none" kern="1200" dirty="0">
              <a:solidFill>
                <a:srgbClr val="0A0A0A"/>
              </a:solidFill>
            </a:rPr>
            <a:t> I+II.</a:t>
          </a:r>
          <a:endParaRPr lang="es-ES" sz="1200" b="0" u="none" kern="1200" dirty="0">
            <a:solidFill>
              <a:srgbClr val="0A0A0A"/>
            </a:solidFill>
          </a:endParaRPr>
        </a:p>
      </dsp:txBody>
      <dsp:txXfrm>
        <a:off x="8434489" y="2477635"/>
        <a:ext cx="1918100" cy="2278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40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83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342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857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09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503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793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771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2102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344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197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b-NO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7A041D1-7822-427B-97AA-82E017ADBCA1}" type="datetimeFigureOut">
              <a:rPr lang="nb-NO" smtClean="0"/>
              <a:t>20.08.2026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E061EAE-8E7F-454B-8422-4467BB1205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427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C57F3F-F160-4F64-BD73-1A6867D665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Valg av fremmedspråk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A1B6E8D-2C4B-4EB9-9803-1FB2D5D79C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/>
              <a:t>Fellesfag fremmedspråk – hva må du tenke på?</a:t>
            </a:r>
          </a:p>
        </p:txBody>
      </p:sp>
    </p:spTree>
    <p:extLst>
      <p:ext uri="{BB962C8B-B14F-4D97-AF65-F5344CB8AC3E}">
        <p14:creationId xmlns:p14="http://schemas.microsoft.com/office/powerpoint/2010/main" val="3415480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8E23C85-895E-9AC0-D95A-3B9824F96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Språktilbudet på Hersleb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53A6802-10EB-A01B-4E2C-CE7C03DE8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332" y="1744394"/>
            <a:ext cx="11291668" cy="5113606"/>
          </a:xfrm>
        </p:spPr>
        <p:txBody>
          <a:bodyPr>
            <a:normAutofit/>
          </a:bodyPr>
          <a:lstStyle/>
          <a:p>
            <a:r>
              <a:rPr lang="nb-NO" sz="2800" b="1" u="sng">
                <a:solidFill>
                  <a:schemeClr val="accent1">
                    <a:lumMod val="50000"/>
                  </a:schemeClr>
                </a:solidFill>
              </a:rPr>
              <a:t>Alle</a:t>
            </a:r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 som går studiespesialiserende eller KDA må ha fremmedspråk, </a:t>
            </a:r>
            <a:br>
              <a:rPr lang="nb-NO" sz="2800" b="1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som er et av </a:t>
            </a:r>
            <a:r>
              <a:rPr lang="nb-NO" sz="2800" b="1" u="sng">
                <a:solidFill>
                  <a:schemeClr val="accent1">
                    <a:lumMod val="50000"/>
                  </a:schemeClr>
                </a:solidFill>
              </a:rPr>
              <a:t>fellesfagene</a:t>
            </a:r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 som </a:t>
            </a:r>
            <a:r>
              <a:rPr lang="nb-NO" sz="2800" b="1" u="sng">
                <a:solidFill>
                  <a:schemeClr val="accent1">
                    <a:lumMod val="50000"/>
                  </a:schemeClr>
                </a:solidFill>
              </a:rPr>
              <a:t>kreves for å få generell studie-kompetanse</a:t>
            </a:r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På Hersleb tilbyr vi undervisning i følgende språkfag:</a:t>
            </a:r>
            <a:br>
              <a:rPr lang="nb-NO" sz="2800" b="1">
                <a:solidFill>
                  <a:schemeClr val="accent1">
                    <a:lumMod val="50000"/>
                  </a:schemeClr>
                </a:solidFill>
              </a:rPr>
            </a:br>
            <a:endParaRPr lang="nb-NO" sz="2800" b="1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Spansk I, Spansk II og Spansk I+II</a:t>
            </a:r>
          </a:p>
          <a:p>
            <a:pPr lvl="1"/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Tysk II</a:t>
            </a:r>
          </a:p>
          <a:p>
            <a:pPr lvl="1"/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Fransk II</a:t>
            </a:r>
          </a:p>
          <a:p>
            <a:r>
              <a:rPr lang="nb-NO" sz="2800" b="1">
                <a:solidFill>
                  <a:schemeClr val="accent1">
                    <a:lumMod val="50000"/>
                  </a:schemeClr>
                </a:solidFill>
              </a:rPr>
              <a:t>Det er ikke valgfritt hvilket nivå du må ta på videregående, og det henger sammen valget av fremmedspråk på ungdomstrinnet</a:t>
            </a:r>
            <a:endParaRPr lang="nb-NO" sz="2400" b="1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30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0DABDF-4B83-B610-CA10-724AE15F2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4613" y="529095"/>
            <a:ext cx="719376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2400" b="1" i="0" u="none" strike="noStrike" cap="none" normalizeH="0" baseline="0">
                <a:ln>
                  <a:noFill/>
                </a:ln>
                <a:solidFill>
                  <a:srgbClr val="0A0A0A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Valg av fremmedspråk på Hersleb </a:t>
            </a:r>
            <a:r>
              <a:rPr kumimoji="0" lang="nb-NO" altLang="nb-NO" sz="2400" b="1" i="0" u="none" strike="noStrike" cap="none" normalizeH="0" baseline="0" err="1">
                <a:ln>
                  <a:noFill/>
                </a:ln>
                <a:solidFill>
                  <a:srgbClr val="0A0A0A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vgs</a:t>
            </a:r>
            <a:r>
              <a:rPr kumimoji="0" lang="nb-NO" altLang="nb-NO" sz="2400" b="1" i="0" u="none" strike="noStrike" cap="none" normalizeH="0" baseline="0">
                <a:ln>
                  <a:noFill/>
                </a:ln>
                <a:solidFill>
                  <a:srgbClr val="0A0A0A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 2024/25</a:t>
            </a:r>
            <a:endParaRPr kumimoji="0" lang="nb-NO" altLang="nb-NO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Diagrama 3">
            <a:extLst>
              <a:ext uri="{FF2B5EF4-FFF2-40B4-BE49-F238E27FC236}">
                <a16:creationId xmlns:a16="http://schemas.microsoft.com/office/drawing/2014/main" id="{6459FD84-6B1D-8C46-EA18-5B30C25EA6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310305"/>
              </p:ext>
            </p:extLst>
          </p:nvPr>
        </p:nvGraphicFramePr>
        <p:xfrm>
          <a:off x="717452" y="1112921"/>
          <a:ext cx="11015003" cy="4837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A47B24E7-D408-1123-9163-545E068B5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230" y="60567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 Hadde du spansk på ungdomstrinnet, er det dessverre ikke mulig å bytte til et annet fremmedspråk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7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99BFE7-978C-3E16-C42D-205364B80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10448778" cy="1356360"/>
          </a:xfrm>
        </p:spPr>
        <p:txBody>
          <a:bodyPr>
            <a:normAutofit/>
          </a:bodyPr>
          <a:lstStyle/>
          <a:p>
            <a:r>
              <a:rPr lang="nb-NO"/>
              <a:t>Fremmedspråkundervisning – hvilket nivå?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BB6E2F4-C9D2-A5EF-F275-E679AE983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16767"/>
            <a:ext cx="9872871" cy="4666957"/>
          </a:xfrm>
        </p:spPr>
        <p:txBody>
          <a:bodyPr>
            <a:normAutofit/>
          </a:bodyPr>
          <a:lstStyle/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Det er viktig å se hele bildet - ungdomsskolen teller med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Du må hatt undervisning i språket (spansk, fransk, tysk) i tre år og fått karakter </a:t>
            </a:r>
            <a:br>
              <a:rPr lang="nb-NO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på vitnemålet fra ungdomsskolen for at det skal telle. Du har da bestått spansk/fransk/tysk nivå I.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Alle må nå to nivåer til slutt: nivå II i ett språk, eller nivå I </a:t>
            </a:r>
            <a:r>
              <a:rPr lang="nb-NO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 to ulike språk.</a:t>
            </a:r>
          </a:p>
          <a:p>
            <a:pPr marL="274320" lvl="1" indent="0">
              <a:buNone/>
            </a:pP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a) Hvis du har fremmedspråk nivå I fra ungdomsskolen, kan du velge å gå videre med dette språket på nivå II (anbefalt). Du får standpunktkarakter etter Vg2.</a:t>
            </a:r>
            <a:br>
              <a:rPr lang="nb-NO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b) Hvis du skulle ønske å bytte språk fra fransk eller tysk, må du på Hersleb velge spansk I (vi har ikke nivå I-kurs i de andre språkene). Du får standpunktkarakter etter Vg2.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Hvis du har hatt fordypning i norsk eller engelsk (teller </a:t>
            </a:r>
            <a:r>
              <a:rPr lang="nb-NO" u="sng">
                <a:solidFill>
                  <a:schemeClr val="accent1">
                    <a:lumMod val="50000"/>
                  </a:schemeClr>
                </a:solidFill>
              </a:rPr>
              <a:t>ikke</a:t>
            </a: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 som fremmedspråk) </a:t>
            </a:r>
            <a:br>
              <a:rPr lang="nb-NO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på ungdomstrinnet, må ta spansk I+II  i tre år på videregående. </a:t>
            </a:r>
            <a:br>
              <a:rPr lang="nb-NO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Du får standpunktkarakter på Vg3.</a:t>
            </a:r>
            <a:br>
              <a:rPr lang="nb-NO"/>
            </a:b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0966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22C930-D072-C684-7070-E2D763848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Morsmålseksamen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3EADFD-58D5-2354-E312-63DA06A9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305" y="1732547"/>
            <a:ext cx="10647947" cy="5317958"/>
          </a:xfrm>
        </p:spPr>
        <p:txBody>
          <a:bodyPr>
            <a:normAutofit/>
          </a:bodyPr>
          <a:lstStyle/>
          <a:p>
            <a:r>
              <a:rPr lang="nb-NO" sz="2400">
                <a:solidFill>
                  <a:schemeClr val="accent1">
                    <a:lumMod val="50000"/>
                  </a:schemeClr>
                </a:solidFill>
              </a:rPr>
              <a:t>Kan erstatte fremmedspråk (undervisning).</a:t>
            </a:r>
          </a:p>
          <a:p>
            <a:r>
              <a:rPr lang="nb-NO" sz="2400">
                <a:solidFill>
                  <a:schemeClr val="accent1">
                    <a:lumMod val="50000"/>
                  </a:schemeClr>
                </a:solidFill>
              </a:rPr>
              <a:t>Du må bestå </a:t>
            </a:r>
            <a:r>
              <a:rPr lang="nb-NO" sz="2400" u="sng">
                <a:solidFill>
                  <a:schemeClr val="accent1">
                    <a:lumMod val="50000"/>
                  </a:schemeClr>
                </a:solidFill>
              </a:rPr>
              <a:t>både </a:t>
            </a:r>
            <a:r>
              <a:rPr lang="nb-NO" sz="2400" b="1" u="sng">
                <a:solidFill>
                  <a:schemeClr val="accent1">
                    <a:lumMod val="50000"/>
                  </a:schemeClr>
                </a:solidFill>
              </a:rPr>
              <a:t>skriftlig</a:t>
            </a:r>
            <a:r>
              <a:rPr lang="nb-NO" sz="2400" u="sng">
                <a:solidFill>
                  <a:schemeClr val="accent1">
                    <a:lumMod val="50000"/>
                  </a:schemeClr>
                </a:solidFill>
              </a:rPr>
              <a:t> og muntlig</a:t>
            </a:r>
            <a:r>
              <a:rPr lang="nb-NO" sz="2400">
                <a:solidFill>
                  <a:schemeClr val="accent1">
                    <a:lumMod val="50000"/>
                  </a:schemeClr>
                </a:solidFill>
              </a:rPr>
              <a:t> eksamen, på </a:t>
            </a:r>
            <a:r>
              <a:rPr lang="nb-NO" sz="2400" u="sng">
                <a:solidFill>
                  <a:schemeClr val="accent1">
                    <a:lumMod val="50000"/>
                  </a:schemeClr>
                </a:solidFill>
              </a:rPr>
              <a:t>samme nivå</a:t>
            </a:r>
            <a:r>
              <a:rPr lang="nb-NO" sz="240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nb-NO" sz="2400">
                <a:solidFill>
                  <a:schemeClr val="accent1">
                    <a:lumMod val="50000"/>
                  </a:schemeClr>
                </a:solidFill>
              </a:rPr>
              <a:t>Hvis du har hatt fremmedspråk i 10. klasse, trenger du morsmåls-eksamen på nivå I. Hvis du ikke har hatt fremmedspråk før, må du ha nivå II.</a:t>
            </a:r>
          </a:p>
          <a:p>
            <a:r>
              <a:rPr lang="nb-NO" sz="2400">
                <a:solidFill>
                  <a:schemeClr val="accent1">
                    <a:lumMod val="50000"/>
                  </a:schemeClr>
                </a:solidFill>
              </a:rPr>
              <a:t>Det er bare du (eller familien din) som vet hvor god du er til å skrive morsmålet ditt. Du får ikke undervisning i morsmålet ditt; dette skal være noe du kan godt fra før. Hvis du er i tvil om hvilket nivå du vil klare å bestå; ta en titt på tidligere eksamensoppgaver.</a:t>
            </a:r>
          </a:p>
          <a:p>
            <a:r>
              <a:rPr lang="nb-NO" sz="2400">
                <a:solidFill>
                  <a:schemeClr val="accent1">
                    <a:lumMod val="50000"/>
                  </a:schemeClr>
                </a:solidFill>
              </a:rPr>
              <a:t>Skolen melder deg opp til eksamen kun en gang, og bare om høsten. Frist for å melde seg opp er: 10. september. Du må fylle ut et skjema, angi språk og nivå og signere. Eksamenene finner sted fra ca. midten av oktober til tidlig i desember.</a:t>
            </a: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051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F674D2-4D2C-A6A1-A4E6-2DC291F37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10515600" cy="1356360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Du kan se tidligere eksamensoppgaver på </a:t>
            </a:r>
            <a:r>
              <a:rPr lang="nb-NO" u="sng">
                <a:solidFill>
                  <a:schemeClr val="accent1">
                    <a:lumMod val="50000"/>
                  </a:schemeClr>
                </a:solidFill>
              </a:rPr>
              <a:t>udir.no</a:t>
            </a: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nb-NO" sz="3600">
                <a:solidFill>
                  <a:srgbClr val="0070C0"/>
                </a:solidFill>
              </a:rPr>
              <a:t>https://www.udir.no/eksamen-og-prover/eksamen/</a:t>
            </a:r>
            <a:endParaRPr lang="nb-NO">
              <a:solidFill>
                <a:srgbClr val="0070C0"/>
              </a:solidFill>
            </a:endParaRP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BFDEFC60-AC24-D7F5-4DA8-02766B5471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2400" y="2163835"/>
            <a:ext cx="8556203" cy="4559968"/>
          </a:xfrm>
          <a:ln>
            <a:solidFill>
              <a:schemeClr val="tx1"/>
            </a:solidFill>
          </a:ln>
        </p:spPr>
      </p:pic>
      <p:grpSp>
        <p:nvGrpSpPr>
          <p:cNvPr id="9" name="Gruppe 8">
            <a:extLst>
              <a:ext uri="{FF2B5EF4-FFF2-40B4-BE49-F238E27FC236}">
                <a16:creationId xmlns:a16="http://schemas.microsoft.com/office/drawing/2014/main" id="{D18FA0A7-64F2-A728-ABAF-28008C3CCBE7}"/>
              </a:ext>
            </a:extLst>
          </p:cNvPr>
          <p:cNvGrpSpPr/>
          <p:nvPr/>
        </p:nvGrpSpPr>
        <p:grpSpPr>
          <a:xfrm rot="20310697">
            <a:off x="167877" y="2418150"/>
            <a:ext cx="2286000" cy="1459832"/>
            <a:chOff x="9757611" y="4788568"/>
            <a:chExt cx="2286000" cy="1459832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DF93AF0C-196F-9A62-2F40-4AF8C5896DCC}"/>
                </a:ext>
              </a:extLst>
            </p:cNvPr>
            <p:cNvSpPr/>
            <p:nvPr/>
          </p:nvSpPr>
          <p:spPr>
            <a:xfrm rot="10953546">
              <a:off x="9757611" y="4788568"/>
              <a:ext cx="2286000" cy="145983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D0310C73-205E-6C8A-C379-E5961F701332}"/>
                </a:ext>
              </a:extLst>
            </p:cNvPr>
            <p:cNvSpPr txBox="1"/>
            <p:nvPr/>
          </p:nvSpPr>
          <p:spPr>
            <a:xfrm>
              <a:off x="10150643" y="5001724"/>
              <a:ext cx="189296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800"/>
                <a:t>Passord:</a:t>
              </a:r>
              <a:br>
                <a:rPr lang="nb-NO" sz="2800"/>
              </a:br>
              <a:r>
                <a:rPr lang="nb-NO" sz="2800" b="1"/>
                <a:t>Eksamen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2512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B99A9E-C747-6983-BA13-D01012D1D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444768"/>
            <a:ext cx="9875520" cy="1356360"/>
          </a:xfrm>
        </p:spPr>
        <p:txBody>
          <a:bodyPr/>
          <a:lstStyle/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OBS!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399761-84E6-D2FB-6FD0-C566AFF47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305" y="1696452"/>
            <a:ext cx="9872871" cy="4038600"/>
          </a:xfrm>
        </p:spPr>
        <p:txBody>
          <a:bodyPr/>
          <a:lstStyle/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Det er en del elever som stryker på skriftlig eksamen i morsmål, eller av ulike grunner ikke får tatt eksamen…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Du bør derfor </a:t>
            </a:r>
            <a:r>
              <a:rPr lang="nb-NO" b="1">
                <a:solidFill>
                  <a:schemeClr val="accent1">
                    <a:lumMod val="50000"/>
                  </a:schemeClr>
                </a:solidFill>
              </a:rPr>
              <a:t>følge fremmedspråkundervisningen</a:t>
            </a: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nb-NO" b="1">
                <a:solidFill>
                  <a:schemeClr val="accent1">
                    <a:lumMod val="50000"/>
                  </a:schemeClr>
                </a:solidFill>
              </a:rPr>
              <a:t>til du har bestått morsmålseksamen</a:t>
            </a: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. Dette er back-up planen din!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Når du har fått karakteren i begynnelsen av januar kan du bestemme om du vil slutte i fremmedspråkundervisningen – eller fortsette 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Det er IKKE mulig å begynne i spansk neste år hvis du ikke består morsmålseksamen.</a:t>
            </a:r>
          </a:p>
          <a:p>
            <a:r>
              <a:rPr lang="nb-NO" b="1">
                <a:solidFill>
                  <a:schemeClr val="accent1">
                    <a:lumMod val="75000"/>
                  </a:schemeClr>
                </a:solidFill>
              </a:rPr>
              <a:t>Dette er et viktig valg! </a:t>
            </a: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Du MÅ bestå fremmedspråk for å få vitnemål på Vg3, </a:t>
            </a:r>
            <a:br>
              <a:rPr lang="nb-NO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enten undervisningsfagene eller morsmålseksamen på riktig nivå.</a:t>
            </a:r>
          </a:p>
        </p:txBody>
      </p:sp>
    </p:spTree>
    <p:extLst>
      <p:ext uri="{BB962C8B-B14F-4D97-AF65-F5344CB8AC3E}">
        <p14:creationId xmlns:p14="http://schemas.microsoft.com/office/powerpoint/2010/main" val="334017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8FD001-FBF2-AAED-EE99-3973F6107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Mulige morsmål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D4AB4CB-24A7-6B21-EF53-59C9AFA78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sz="2800" dirty="0">
                <a:solidFill>
                  <a:srgbClr val="303030"/>
                </a:solidFill>
                <a:latin typeface="Roboto"/>
                <a:ea typeface="Roboto"/>
                <a:cs typeface="Roboto"/>
              </a:rPr>
              <a:t>Albansk, amharisk, arabisk, bosnisk, bulgarsk, </a:t>
            </a:r>
            <a:r>
              <a:rPr lang="nb-NO" sz="2800" dirty="0" err="1">
                <a:solidFill>
                  <a:srgbClr val="303030"/>
                </a:solidFill>
                <a:latin typeface="Roboto"/>
                <a:ea typeface="Roboto"/>
                <a:cs typeface="Roboto"/>
              </a:rPr>
              <a:t>dari</a:t>
            </a:r>
            <a:r>
              <a:rPr lang="nb-NO" sz="2800" dirty="0">
                <a:solidFill>
                  <a:srgbClr val="303030"/>
                </a:solidFill>
                <a:latin typeface="Roboto"/>
                <a:ea typeface="Roboto"/>
                <a:cs typeface="Roboto"/>
              </a:rPr>
              <a:t>, estisk, filipino, finsk, fransk, hebraisk, hindi, islandsk, italiensk, japansk, kantonesisk, kinesisk, koreansk, kroatisk, kurdisk (</a:t>
            </a:r>
            <a:r>
              <a:rPr lang="nb-NO" sz="2800" dirty="0" err="1">
                <a:solidFill>
                  <a:srgbClr val="303030"/>
                </a:solidFill>
                <a:latin typeface="Roboto"/>
                <a:ea typeface="Roboto"/>
                <a:cs typeface="Roboto"/>
              </a:rPr>
              <a:t>sorani</a:t>
            </a:r>
            <a:r>
              <a:rPr lang="nb-NO" sz="2800" dirty="0">
                <a:solidFill>
                  <a:srgbClr val="303030"/>
                </a:solidFill>
                <a:latin typeface="Roboto"/>
                <a:ea typeface="Roboto"/>
                <a:cs typeface="Roboto"/>
              </a:rPr>
              <a:t>), kurdisk (</a:t>
            </a:r>
            <a:r>
              <a:rPr lang="nb-NO" sz="2800" dirty="0" err="1">
                <a:solidFill>
                  <a:srgbClr val="303030"/>
                </a:solidFill>
                <a:latin typeface="Roboto"/>
                <a:ea typeface="Roboto"/>
                <a:cs typeface="Roboto"/>
              </a:rPr>
              <a:t>kurmanji</a:t>
            </a:r>
            <a:r>
              <a:rPr lang="nb-NO" sz="2800" dirty="0">
                <a:solidFill>
                  <a:srgbClr val="303030"/>
                </a:solidFill>
                <a:latin typeface="Roboto"/>
                <a:ea typeface="Roboto"/>
                <a:cs typeface="Roboto"/>
              </a:rPr>
              <a:t>), kvensk, latvisk, litauisk, lulesamisk, nederlandsk, nordsamisk, nygresk, oromo, panjabi, pashto, persisk, polsk, portugisisk, rumensk, russisk, serbisk, somali, spansk, sørsamisk, tamil, tegnspråk, thai, tigrinja, tyrkisk, tysk, ukrainsk, ungarsk, urdu og vietnamesisk.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096439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35084D-76B2-0035-C252-BA507E904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>
                <a:solidFill>
                  <a:schemeClr val="accent1">
                    <a:lumMod val="50000"/>
                  </a:schemeClr>
                </a:solidFill>
              </a:rPr>
              <a:t>Bydekkende kveldsundervisning i noen fremmedspråk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E7E6C41-60DA-2595-E3A7-196251EB7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448" y="1882942"/>
            <a:ext cx="9872871" cy="4038600"/>
          </a:xfrm>
        </p:spPr>
        <p:txBody>
          <a:bodyPr/>
          <a:lstStyle/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Kinesisk (mandarin) på Elvebakken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Italiensk på Foss videregående skole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Japansk på Oslo handelsgymnasium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Latin på Oslo katedralskole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Russisk på Oslo katedralskole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Tegnspråk på Nydalen videregående skole</a:t>
            </a:r>
          </a:p>
          <a:p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Kveldsundervisning fra 16.30-18.30 to dager i uken. </a:t>
            </a:r>
            <a:br>
              <a:rPr lang="nb-NO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>
                <a:solidFill>
                  <a:schemeClr val="accent1">
                    <a:lumMod val="50000"/>
                  </a:schemeClr>
                </a:solidFill>
              </a:rPr>
              <a:t>Pliktig oppmøte, 10% fraværsgrense, som vanlig.</a:t>
            </a:r>
          </a:p>
        </p:txBody>
      </p:sp>
    </p:spTree>
    <p:extLst>
      <p:ext uri="{BB962C8B-B14F-4D97-AF65-F5344CB8AC3E}">
        <p14:creationId xmlns:p14="http://schemas.microsoft.com/office/powerpoint/2010/main" val="3395194485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ultureName xmlns="6a5cc1f3-bf45-4924-af00-10280dcfb405" xsi:nil="true"/>
    <Students xmlns="6a5cc1f3-bf45-4924-af00-10280dcfb405">
      <UserInfo>
        <DisplayName/>
        <AccountId xsi:nil="true"/>
        <AccountType/>
      </UserInfo>
    </Students>
    <lcf76f155ced4ddcb4097134ff3c332f xmlns="6a5cc1f3-bf45-4924-af00-10280dcfb405">
      <Terms xmlns="http://schemas.microsoft.com/office/infopath/2007/PartnerControls"/>
    </lcf76f155ced4ddcb4097134ff3c332f>
    <Has_Teacher_Only_SectionGroup xmlns="6a5cc1f3-bf45-4924-af00-10280dcfb405" xsi:nil="true"/>
    <DefaultSectionNames xmlns="6a5cc1f3-bf45-4924-af00-10280dcfb405" xsi:nil="true"/>
    <LMS_Mappings xmlns="6a5cc1f3-bf45-4924-af00-10280dcfb405" xsi:nil="true"/>
    <IsNotebookLocked xmlns="6a5cc1f3-bf45-4924-af00-10280dcfb405" xsi:nil="true"/>
    <Teachers xmlns="6a5cc1f3-bf45-4924-af00-10280dcfb405">
      <UserInfo>
        <DisplayName/>
        <AccountId xsi:nil="true"/>
        <AccountType/>
      </UserInfo>
    </Teachers>
    <Distribution_Groups xmlns="6a5cc1f3-bf45-4924-af00-10280dcfb405" xsi:nil="true"/>
    <Templates xmlns="6a5cc1f3-bf45-4924-af00-10280dcfb405" xsi:nil="true"/>
    <Self_Registration_Enabled xmlns="6a5cc1f3-bf45-4924-af00-10280dcfb405" xsi:nil="true"/>
    <Is_Collaboration_Space_Locked xmlns="6a5cc1f3-bf45-4924-af00-10280dcfb405" xsi:nil="true"/>
    <NotebookType xmlns="6a5cc1f3-bf45-4924-af00-10280dcfb405" xsi:nil="true"/>
    <Math_Settings xmlns="6a5cc1f3-bf45-4924-af00-10280dcfb405" xsi:nil="true"/>
    <AppVersion xmlns="6a5cc1f3-bf45-4924-af00-10280dcfb405" xsi:nil="true"/>
    <Invited_Students xmlns="6a5cc1f3-bf45-4924-af00-10280dcfb405" xsi:nil="true"/>
    <FolderType xmlns="6a5cc1f3-bf45-4924-af00-10280dcfb405" xsi:nil="true"/>
    <Owner xmlns="6a5cc1f3-bf45-4924-af00-10280dcfb405">
      <UserInfo>
        <DisplayName/>
        <AccountId xsi:nil="true"/>
        <AccountType/>
      </UserInfo>
    </Owner>
    <Student_Groups xmlns="6a5cc1f3-bf45-4924-af00-10280dcfb405">
      <UserInfo>
        <DisplayName/>
        <AccountId xsi:nil="true"/>
        <AccountType/>
      </UserInfo>
    </Student_Groups>
    <Teams_Channel_Section_Location xmlns="6a5cc1f3-bf45-4924-af00-10280dcfb405" xsi:nil="true"/>
    <TaxCatchAll xmlns="1fc5800d-fca9-4d5c-aaf3-c03ef9b948a6" xsi:nil="true"/>
    <TeamsChannelId xmlns="6a5cc1f3-bf45-4924-af00-10280dcfb405" xsi:nil="true"/>
    <Invited_Teachers xmlns="6a5cc1f3-bf45-4924-af00-10280dcfb40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2978A0EA0E8644A31B842A23288696" ma:contentTypeVersion="37" ma:contentTypeDescription="Opprett et nytt dokument." ma:contentTypeScope="" ma:versionID="2d7ae8ff72d6227542976c28a0d87dc3">
  <xsd:schema xmlns:xsd="http://www.w3.org/2001/XMLSchema" xmlns:xs="http://www.w3.org/2001/XMLSchema" xmlns:p="http://schemas.microsoft.com/office/2006/metadata/properties" xmlns:ns2="6a5cc1f3-bf45-4924-af00-10280dcfb405" xmlns:ns3="1fc5800d-fca9-4d5c-aaf3-c03ef9b948a6" targetNamespace="http://schemas.microsoft.com/office/2006/metadata/properties" ma:root="true" ma:fieldsID="07998b5555270e077c3e2c6f48fdbf3d" ns2:_="" ns3:_="">
    <xsd:import namespace="6a5cc1f3-bf45-4924-af00-10280dcfb405"/>
    <xsd:import namespace="1fc5800d-fca9-4d5c-aaf3-c03ef9b94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Teachers" minOccurs="0"/>
                <xsd:element ref="ns2:Students" minOccurs="0"/>
                <xsd:element ref="ns2:Student_Groups" minOccurs="0"/>
                <xsd:element ref="ns2:Distribution_Groups" minOccurs="0"/>
                <xsd:element ref="ns2:LMS_Mappings" minOccurs="0"/>
                <xsd:element ref="ns2:Invited_Teachers" minOccurs="0"/>
                <xsd:element ref="ns2:Invited_Students" minOccurs="0"/>
                <xsd:element ref="ns2:Self_Registration_Enabled" minOccurs="0"/>
                <xsd:element ref="ns2:Has_Teacher_Only_SectionGroup" minOccurs="0"/>
                <xsd:element ref="ns2:Is_Collaboration_Space_Locked" minOccurs="0"/>
                <xsd:element ref="ns2:IsNotebookLocked" minOccurs="0"/>
                <xsd:element ref="ns2:Teams_Channel_Section_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5cc1f3-bf45-4924-af00-10280dcfb4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NotebookType" ma:index="18" nillable="true" ma:displayName="Notebook Type" ma:internalName="NotebookType">
      <xsd:simpleType>
        <xsd:restriction base="dms:Text"/>
      </xsd:simpleType>
    </xsd:element>
    <xsd:element name="FolderType" ma:index="19" nillable="true" ma:displayName="Folder Type" ma:internalName="FolderType">
      <xsd:simpleType>
        <xsd:restriction base="dms:Text"/>
      </xsd:simpleType>
    </xsd:element>
    <xsd:element name="CultureName" ma:index="20" nillable="true" ma:displayName="Culture Name" ma:internalName="CultureName">
      <xsd:simpleType>
        <xsd:restriction base="dms:Text"/>
      </xsd:simpleType>
    </xsd:element>
    <xsd:element name="AppVersion" ma:index="21" nillable="true" ma:displayName="App Version" ma:internalName="AppVersion">
      <xsd:simpleType>
        <xsd:restriction base="dms:Text"/>
      </xsd:simpleType>
    </xsd:element>
    <xsd:element name="TeamsChannelId" ma:index="22" nillable="true" ma:displayName="Teams Channel Id" ma:internalName="TeamsChannelId">
      <xsd:simpleType>
        <xsd:restriction base="dms:Text"/>
      </xsd:simpleType>
    </xsd:element>
    <xsd:element name="Owner" ma:index="2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4" nillable="true" ma:displayName="Math Settings" ma:internalName="Math_Settings">
      <xsd:simpleType>
        <xsd:restriction base="dms:Text"/>
      </xsd:simple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6" nillable="true" ma:displayName="Is Collaboration Space Locked" ma:internalName="Is_Collaboration_Space_Locked">
      <xsd:simpleType>
        <xsd:restriction base="dms:Boolean"/>
      </xsd:simpleType>
    </xsd:element>
    <xsd:element name="IsNotebookLocked" ma:index="37" nillable="true" ma:displayName="Is Notebook Locked" ma:internalName="IsNotebookLocked">
      <xsd:simpleType>
        <xsd:restriction base="dms:Boolean"/>
      </xsd:simpleType>
    </xsd:element>
    <xsd:element name="Teams_Channel_Section_Location" ma:index="38" nillable="true" ma:displayName="Teams Channel Section Location" ma:internalName="Teams_Channel_Section_Location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Bildemerkelapper" ma:readOnly="false" ma:fieldId="{5cf76f15-5ced-4ddc-b409-7134ff3c332f}" ma:taxonomyMulti="true" ma:sspId="d2bf785b-8fef-4b70-b2f9-38d45fd2cc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4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4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4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5800d-fca9-4d5c-aaf3-c03ef9b94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41" nillable="true" ma:displayName="Taxonomy Catch All Column" ma:hidden="true" ma:list="{252fa898-5644-46bb-9b17-ee1fe1f40cbd}" ma:internalName="TaxCatchAll" ma:showField="CatchAllData" ma:web="1fc5800d-fca9-4d5c-aaf3-c03ef9b948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BFD813-6EAA-4A6C-A876-EC0131C4E2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8780D6-03CD-4D18-8185-FC47D5F65EC6}">
  <ds:schemaRefs>
    <ds:schemaRef ds:uri="http://purl.org/dc/terms/"/>
    <ds:schemaRef ds:uri="http://purl.org/dc/elements/1.1/"/>
    <ds:schemaRef ds:uri="6a5cc1f3-bf45-4924-af00-10280dcfb405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1fc5800d-fca9-4d5c-aaf3-c03ef9b948a6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CB2B371-262E-4268-8C15-ED8B4E7AAC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5cc1f3-bf45-4924-af00-10280dcfb405"/>
    <ds:schemaRef ds:uri="1fc5800d-fca9-4d5c-aaf3-c03ef9b948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5a66368-d49e-4bf5-af9a-6ccbf48e6655}" enabled="0" method="" siteId="{a5a66368-d49e-4bf5-af9a-6ccbf48e665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1300</TotalTime>
  <Words>933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Arial</vt:lpstr>
      <vt:lpstr>Corbel</vt:lpstr>
      <vt:lpstr>Open Sans</vt:lpstr>
      <vt:lpstr>Roboto</vt:lpstr>
      <vt:lpstr>Basis</vt:lpstr>
      <vt:lpstr>Valg av fremmedspråk</vt:lpstr>
      <vt:lpstr>Språktilbudet på Hersleb</vt:lpstr>
      <vt:lpstr>PowerPoint-presentasjon</vt:lpstr>
      <vt:lpstr>Fremmedspråkundervisning – hvilket nivå?</vt:lpstr>
      <vt:lpstr>Morsmålseksamen</vt:lpstr>
      <vt:lpstr>Du kan se tidligere eksamensoppgaver på udir.no https://www.udir.no/eksamen-og-prover/eksamen/</vt:lpstr>
      <vt:lpstr>OBS! </vt:lpstr>
      <vt:lpstr>Mulige morsmål</vt:lpstr>
      <vt:lpstr>Bydekkende kveldsundervisning i noen fremmedspråk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Valg av fremmedspråk</dc:title>
  <dc:creator>Tone Slettebakken</dc:creator>
  <cp:lastModifiedBy>Marianne Stavrum</cp:lastModifiedBy>
  <cp:revision>3</cp:revision>
  <dcterms:created xsi:type="dcterms:W3CDTF">2024-08-23T17:35:27Z</dcterms:created>
  <dcterms:modified xsi:type="dcterms:W3CDTF">2026-08-20T06:47:38Z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0x010100102978A0EA0E8644A31B842A23288696</vt:lpwstr>
  </property>
  <property fmtid="{D5CDD505-2E9C-101B-9397-08002B2CF9AE}" pid="3" name="MediaServiceImageTags">
    <vt:lpwstr/>
  </property>
</Properties>
</file>